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E72"/>
    <a:srgbClr val="B2BEC3"/>
    <a:srgbClr val="2D3436"/>
    <a:srgbClr val="DFE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504B-90C8-4A9C-BA1E-648A26E43FF9}" type="datetimeFigureOut">
              <a:rPr lang="en-US" smtClean="0"/>
              <a:t>27-Jan-20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AA73F-DAAD-4302-88A6-AF4E4FDA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4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57C4-6833-4BB6-BAD7-0CFAC501A054}" type="datetime1">
              <a:rPr lang="en-US" smtClean="0"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3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4B1E-B822-467A-9344-18542FE18C36}" type="datetime1">
              <a:rPr lang="en-US" smtClean="0"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95C-5287-4525-832A-5BDFE9CBEBBB}" type="datetime1">
              <a:rPr lang="en-US" smtClean="0"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5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1CF8-2549-4E7E-8343-8E58C97223CD}" type="datetime1">
              <a:rPr lang="en-US" smtClean="0"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9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1028-C208-4AC0-A9AD-A3B77567BF17}" type="datetime1">
              <a:rPr lang="en-US" smtClean="0"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6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66D7-3D2D-4C37-BE29-1618EB71FA53}" type="datetime1">
              <a:rPr lang="en-US" smtClean="0"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2E7C-573C-4D66-982E-29C36A4AD5E9}" type="datetime1">
              <a:rPr lang="en-US" smtClean="0"/>
              <a:t>27-Jan-20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D00B-A561-4B84-ADCE-F84310177C66}" type="datetime1">
              <a:rPr lang="en-US" smtClean="0"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0499-94DA-4049-86A0-7FCA9B00F725}" type="datetime1">
              <a:rPr lang="en-US" smtClean="0"/>
              <a:t>27-Jan-20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5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8052-D83F-4A04-8AEF-7D4197B64B24}" type="datetime1">
              <a:rPr lang="en-US" smtClean="0"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2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DD07-9D6E-485D-8783-A23FB44182F0}" type="datetime1">
              <a:rPr lang="en-US" smtClean="0"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F1C6-3630-4256-B171-D782D356BCCE}" type="datetime1">
              <a:rPr lang="en-US" smtClean="0"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6F5D-6074-4A42-A46B-8EA49C2C7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3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egaslide.com/" TargetMode="Externa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egaslide.com/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A942B0ED-665B-4BCF-BDA4-8EED8F9DE85B}"/>
              </a:ext>
            </a:extLst>
          </p:cNvPr>
          <p:cNvGrpSpPr/>
          <p:nvPr/>
        </p:nvGrpSpPr>
        <p:grpSpPr>
          <a:xfrm>
            <a:off x="3450770" y="1378854"/>
            <a:ext cx="2242458" cy="4996545"/>
            <a:chOff x="3450770" y="1186540"/>
            <a:chExt cx="2242458" cy="499654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A7A53-9AC5-47EC-B2BE-377FFED0B85B}"/>
                </a:ext>
              </a:extLst>
            </p:cNvPr>
            <p:cNvSpPr/>
            <p:nvPr/>
          </p:nvSpPr>
          <p:spPr>
            <a:xfrm>
              <a:off x="3450771" y="1186540"/>
              <a:ext cx="2242457" cy="4996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DC153D0-EAD2-4395-B825-624A6B953884}"/>
                </a:ext>
              </a:extLst>
            </p:cNvPr>
            <p:cNvSpPr txBox="1"/>
            <p:nvPr/>
          </p:nvSpPr>
          <p:spPr>
            <a:xfrm>
              <a:off x="3450770" y="3746045"/>
              <a:ext cx="2242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2D3436"/>
                  </a:solidFill>
                  <a:latin typeface="Georgia" panose="02040502050405020303" pitchFamily="18" charset="0"/>
                </a:rPr>
                <a:t>To the Vastness of the Land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826E779-0F4C-42B1-8EB6-5F3F1D2E9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0" y="1186542"/>
              <a:ext cx="2242458" cy="224245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2F8DA7D-CB8D-45A5-BA93-99D8F021A080}"/>
                </a:ext>
              </a:extLst>
            </p:cNvPr>
            <p:cNvSpPr txBox="1"/>
            <p:nvPr/>
          </p:nvSpPr>
          <p:spPr>
            <a:xfrm>
              <a:off x="3450771" y="3532901"/>
              <a:ext cx="22424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spc="300">
                  <a:solidFill>
                    <a:srgbClr val="B2BEC3"/>
                  </a:solidFill>
                  <a:latin typeface="Century Gothic" panose="020B0502020202020204" pitchFamily="34" charset="0"/>
                </a:rPr>
                <a:t>IMAGE: PIXABAY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0B2265-F89A-4FFC-83BD-5B342E43E576}"/>
                </a:ext>
              </a:extLst>
            </p:cNvPr>
            <p:cNvSpPr txBox="1"/>
            <p:nvPr/>
          </p:nvSpPr>
          <p:spPr>
            <a:xfrm>
              <a:off x="3450770" y="4490683"/>
              <a:ext cx="22424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636E72"/>
                  </a:solidFill>
                  <a:latin typeface="Georgia" panose="02040502050405020303" pitchFamily="18" charset="0"/>
                </a:rPr>
                <a:t>Pellentesque lacinia nisl quis auctor dignissim. Aliquam eget diam vestibulum, commodo quam id, malesuada.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53F14C-CED9-4DD2-9655-FEAA0BA4AA2D}"/>
              </a:ext>
            </a:extLst>
          </p:cNvPr>
          <p:cNvGrpSpPr/>
          <p:nvPr/>
        </p:nvGrpSpPr>
        <p:grpSpPr>
          <a:xfrm>
            <a:off x="802820" y="1378854"/>
            <a:ext cx="2242458" cy="4996545"/>
            <a:chOff x="3450770" y="1186540"/>
            <a:chExt cx="2242458" cy="499654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5B88CF-BA68-403E-99AF-7D0515F488F3}"/>
                </a:ext>
              </a:extLst>
            </p:cNvPr>
            <p:cNvSpPr/>
            <p:nvPr/>
          </p:nvSpPr>
          <p:spPr>
            <a:xfrm>
              <a:off x="3450771" y="1186540"/>
              <a:ext cx="2242457" cy="4996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29333F-92B3-42EF-96C9-CEDFDB75C4B8}"/>
                </a:ext>
              </a:extLst>
            </p:cNvPr>
            <p:cNvSpPr txBox="1"/>
            <p:nvPr/>
          </p:nvSpPr>
          <p:spPr>
            <a:xfrm>
              <a:off x="3450770" y="3746045"/>
              <a:ext cx="2242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2D3436"/>
                  </a:solidFill>
                  <a:latin typeface="Georgia" panose="02040502050405020303" pitchFamily="18" charset="0"/>
                </a:rPr>
                <a:t>Start from the Deepest Ocean</a:t>
              </a:r>
            </a:p>
          </p:txBody>
        </p:sp>
        <p:pic>
          <p:nvPicPr>
            <p:cNvPr id="23" name="Picture 22" descr="A person riding a wave in the ocean&#10;&#10;Description generated with very high confidence">
              <a:extLst>
                <a:ext uri="{FF2B5EF4-FFF2-40B4-BE49-F238E27FC236}">
                  <a16:creationId xmlns:a16="http://schemas.microsoft.com/office/drawing/2014/main" id="{7839B8B5-7BCE-4880-AA06-2295FFC99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0" y="1186542"/>
              <a:ext cx="2242458" cy="2242458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202D21-7F99-4857-98E4-2BD7C66E893A}"/>
                </a:ext>
              </a:extLst>
            </p:cNvPr>
            <p:cNvSpPr txBox="1"/>
            <p:nvPr/>
          </p:nvSpPr>
          <p:spPr>
            <a:xfrm>
              <a:off x="3450771" y="3532901"/>
              <a:ext cx="22424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spc="300">
                  <a:solidFill>
                    <a:srgbClr val="B2BEC3"/>
                  </a:solidFill>
                  <a:latin typeface="Century Gothic" panose="020B0502020202020204" pitchFamily="34" charset="0"/>
                </a:rPr>
                <a:t>IMAGE: PIXABAY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706E66-D614-453D-915B-1A5075162B81}"/>
                </a:ext>
              </a:extLst>
            </p:cNvPr>
            <p:cNvSpPr txBox="1"/>
            <p:nvPr/>
          </p:nvSpPr>
          <p:spPr>
            <a:xfrm>
              <a:off x="3450770" y="4490683"/>
              <a:ext cx="22424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636E72"/>
                  </a:solidFill>
                  <a:latin typeface="Georgia" panose="02040502050405020303" pitchFamily="18" charset="0"/>
                </a:rPr>
                <a:t>Lorem ipsum dolor sit amet, consectetur adipiscing elit. Donec aliquet bibendum velit a bibendum.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F9F2A3D-8908-40EF-8E00-C28EEEB3BD22}"/>
              </a:ext>
            </a:extLst>
          </p:cNvPr>
          <p:cNvGrpSpPr/>
          <p:nvPr/>
        </p:nvGrpSpPr>
        <p:grpSpPr>
          <a:xfrm>
            <a:off x="6098721" y="1378854"/>
            <a:ext cx="2242458" cy="4996545"/>
            <a:chOff x="3450770" y="1186540"/>
            <a:chExt cx="2242458" cy="499654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D2DBAA-BCC6-4BA2-B5AB-877923F79098}"/>
                </a:ext>
              </a:extLst>
            </p:cNvPr>
            <p:cNvSpPr/>
            <p:nvPr/>
          </p:nvSpPr>
          <p:spPr>
            <a:xfrm>
              <a:off x="3450771" y="1186540"/>
              <a:ext cx="2242457" cy="4996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54D4CEB-8FF8-4939-82DC-A6DBFDEB9BBA}"/>
                </a:ext>
              </a:extLst>
            </p:cNvPr>
            <p:cNvSpPr txBox="1"/>
            <p:nvPr/>
          </p:nvSpPr>
          <p:spPr>
            <a:xfrm>
              <a:off x="3450770" y="3746045"/>
              <a:ext cx="2242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2D3436"/>
                  </a:solidFill>
                  <a:latin typeface="Georgia" panose="02040502050405020303" pitchFamily="18" charset="0"/>
                </a:rPr>
                <a:t>Flying Above to the Sky High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F568D096-E1FF-4BDF-A8F5-94A14A1E8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0" y="1186542"/>
              <a:ext cx="2242458" cy="2242458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322FB47-B470-40BB-A708-379B881C0819}"/>
                </a:ext>
              </a:extLst>
            </p:cNvPr>
            <p:cNvSpPr txBox="1"/>
            <p:nvPr/>
          </p:nvSpPr>
          <p:spPr>
            <a:xfrm>
              <a:off x="3450771" y="3532901"/>
              <a:ext cx="22424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spc="300">
                  <a:solidFill>
                    <a:srgbClr val="B2BEC3"/>
                  </a:solidFill>
                  <a:latin typeface="Century Gothic" panose="020B0502020202020204" pitchFamily="34" charset="0"/>
                </a:rPr>
                <a:t>IMAGE: PIXABAY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19BCB8F-DF5C-4854-83FC-1A4EC69FB889}"/>
                </a:ext>
              </a:extLst>
            </p:cNvPr>
            <p:cNvSpPr txBox="1"/>
            <p:nvPr/>
          </p:nvSpPr>
          <p:spPr>
            <a:xfrm>
              <a:off x="3450770" y="4490683"/>
              <a:ext cx="22424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636E72"/>
                  </a:solidFill>
                  <a:latin typeface="Georgia" panose="02040502050405020303" pitchFamily="18" charset="0"/>
                </a:rPr>
                <a:t>Vestibulum dignissim sagittis varius. Suspendisse a venenatis turpis. Suspendisse facilisis orci ac arcu dignissim aliquam.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06EF30E3-AE9B-4461-A61C-2F40B0811AD8}"/>
              </a:ext>
            </a:extLst>
          </p:cNvPr>
          <p:cNvSpPr txBox="1"/>
          <p:nvPr/>
        </p:nvSpPr>
        <p:spPr>
          <a:xfrm>
            <a:off x="1702250" y="361310"/>
            <a:ext cx="5739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>
                <a:solidFill>
                  <a:srgbClr val="636E72"/>
                </a:solidFill>
                <a:latin typeface="Trebuchet MS" panose="020B0603020202020204" pitchFamily="34" charset="0"/>
              </a:rPr>
              <a:t>3-ITEM CARD STYLE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72933B-685D-4290-8847-CBDB45015032}"/>
              </a:ext>
            </a:extLst>
          </p:cNvPr>
          <p:cNvSpPr txBox="1"/>
          <p:nvPr/>
        </p:nvSpPr>
        <p:spPr>
          <a:xfrm>
            <a:off x="1702250" y="905606"/>
            <a:ext cx="5739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>
                <a:solidFill>
                  <a:srgbClr val="B2BEC3"/>
                </a:solidFill>
                <a:latin typeface="Trebuchet MS" panose="020B0603020202020204" pitchFamily="34" charset="0"/>
              </a:rPr>
              <a:t>EACH WITH ITS SUMMARY DESCRIPTION</a:t>
            </a:r>
          </a:p>
        </p:txBody>
      </p:sp>
      <p:sp>
        <p:nvSpPr>
          <p:cNvPr id="42" name="TextBox 41">
            <a:hlinkClick r:id="rId5"/>
            <a:extLst>
              <a:ext uri="{FF2B5EF4-FFF2-40B4-BE49-F238E27FC236}">
                <a16:creationId xmlns:a16="http://schemas.microsoft.com/office/drawing/2014/main" id="{0097932F-ECE9-473A-97E0-F89252C9FED0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606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606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8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decel="8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8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4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A942B0ED-665B-4BCF-BDA4-8EED8F9DE85B}"/>
              </a:ext>
            </a:extLst>
          </p:cNvPr>
          <p:cNvGrpSpPr/>
          <p:nvPr/>
        </p:nvGrpSpPr>
        <p:grpSpPr>
          <a:xfrm>
            <a:off x="3450770" y="1378854"/>
            <a:ext cx="2242458" cy="4996545"/>
            <a:chOff x="3450770" y="1186540"/>
            <a:chExt cx="2242458" cy="499654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A7A53-9AC5-47EC-B2BE-377FFED0B85B}"/>
                </a:ext>
              </a:extLst>
            </p:cNvPr>
            <p:cNvSpPr/>
            <p:nvPr/>
          </p:nvSpPr>
          <p:spPr>
            <a:xfrm>
              <a:off x="3450771" y="1186540"/>
              <a:ext cx="2242457" cy="4996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DC153D0-EAD2-4395-B825-624A6B953884}"/>
                </a:ext>
              </a:extLst>
            </p:cNvPr>
            <p:cNvSpPr txBox="1"/>
            <p:nvPr/>
          </p:nvSpPr>
          <p:spPr>
            <a:xfrm>
              <a:off x="3450770" y="3746045"/>
              <a:ext cx="2242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2D3436"/>
                  </a:solidFill>
                  <a:latin typeface="Georgia" panose="02040502050405020303" pitchFamily="18" charset="0"/>
                </a:rPr>
                <a:t>To the Vastness of the Land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826E779-0F4C-42B1-8EB6-5F3F1D2E9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0" y="1186542"/>
              <a:ext cx="2242458" cy="224245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2F8DA7D-CB8D-45A5-BA93-99D8F021A080}"/>
                </a:ext>
              </a:extLst>
            </p:cNvPr>
            <p:cNvSpPr txBox="1"/>
            <p:nvPr/>
          </p:nvSpPr>
          <p:spPr>
            <a:xfrm>
              <a:off x="3450771" y="3532901"/>
              <a:ext cx="22424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spc="300">
                  <a:solidFill>
                    <a:srgbClr val="B2BEC3"/>
                  </a:solidFill>
                  <a:latin typeface="Century Gothic" panose="020B0502020202020204" pitchFamily="34" charset="0"/>
                </a:rPr>
                <a:t>IMAGE: PIXABAY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0B2265-F89A-4FFC-83BD-5B342E43E576}"/>
                </a:ext>
              </a:extLst>
            </p:cNvPr>
            <p:cNvSpPr txBox="1"/>
            <p:nvPr/>
          </p:nvSpPr>
          <p:spPr>
            <a:xfrm>
              <a:off x="3450770" y="4490683"/>
              <a:ext cx="22424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636E72"/>
                  </a:solidFill>
                  <a:latin typeface="Georgia" panose="02040502050405020303" pitchFamily="18" charset="0"/>
                </a:rPr>
                <a:t>Pellentesque lacinia nisl quis auctor dignissim. Aliquam eget diam vestibulum, commodo quam id, malesuada.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53F14C-CED9-4DD2-9655-FEAA0BA4AA2D}"/>
              </a:ext>
            </a:extLst>
          </p:cNvPr>
          <p:cNvGrpSpPr/>
          <p:nvPr/>
        </p:nvGrpSpPr>
        <p:grpSpPr>
          <a:xfrm>
            <a:off x="802820" y="1378854"/>
            <a:ext cx="2242458" cy="4996545"/>
            <a:chOff x="3450770" y="1186540"/>
            <a:chExt cx="2242458" cy="499654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5B88CF-BA68-403E-99AF-7D0515F488F3}"/>
                </a:ext>
              </a:extLst>
            </p:cNvPr>
            <p:cNvSpPr/>
            <p:nvPr/>
          </p:nvSpPr>
          <p:spPr>
            <a:xfrm>
              <a:off x="3450771" y="1186540"/>
              <a:ext cx="2242457" cy="4996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29333F-92B3-42EF-96C9-CEDFDB75C4B8}"/>
                </a:ext>
              </a:extLst>
            </p:cNvPr>
            <p:cNvSpPr txBox="1"/>
            <p:nvPr/>
          </p:nvSpPr>
          <p:spPr>
            <a:xfrm>
              <a:off x="3450770" y="3746045"/>
              <a:ext cx="2242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2D3436"/>
                  </a:solidFill>
                  <a:latin typeface="Georgia" panose="02040502050405020303" pitchFamily="18" charset="0"/>
                </a:rPr>
                <a:t>Start from the Deepest Ocean</a:t>
              </a:r>
            </a:p>
          </p:txBody>
        </p:sp>
        <p:pic>
          <p:nvPicPr>
            <p:cNvPr id="23" name="Picture 22" descr="A person riding a wave in the ocean&#10;&#10;Description generated with very high confidence">
              <a:extLst>
                <a:ext uri="{FF2B5EF4-FFF2-40B4-BE49-F238E27FC236}">
                  <a16:creationId xmlns:a16="http://schemas.microsoft.com/office/drawing/2014/main" id="{7839B8B5-7BCE-4880-AA06-2295FFC99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0" y="1186542"/>
              <a:ext cx="2242458" cy="2242458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202D21-7F99-4857-98E4-2BD7C66E893A}"/>
                </a:ext>
              </a:extLst>
            </p:cNvPr>
            <p:cNvSpPr txBox="1"/>
            <p:nvPr/>
          </p:nvSpPr>
          <p:spPr>
            <a:xfrm>
              <a:off x="3450771" y="3532901"/>
              <a:ext cx="22424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spc="300">
                  <a:solidFill>
                    <a:srgbClr val="B2BEC3"/>
                  </a:solidFill>
                  <a:latin typeface="Century Gothic" panose="020B0502020202020204" pitchFamily="34" charset="0"/>
                </a:rPr>
                <a:t>IMAGE: PIXABAY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706E66-D614-453D-915B-1A5075162B81}"/>
                </a:ext>
              </a:extLst>
            </p:cNvPr>
            <p:cNvSpPr txBox="1"/>
            <p:nvPr/>
          </p:nvSpPr>
          <p:spPr>
            <a:xfrm>
              <a:off x="3450770" y="4490683"/>
              <a:ext cx="224245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636E72"/>
                  </a:solidFill>
                  <a:latin typeface="Georgia" panose="02040502050405020303" pitchFamily="18" charset="0"/>
                </a:rPr>
                <a:t>Lorem ipsum dolor sit amet, consectetur adipiscing elit. Donec aliquet bibendum velit a bibendum.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F9F2A3D-8908-40EF-8E00-C28EEEB3BD22}"/>
              </a:ext>
            </a:extLst>
          </p:cNvPr>
          <p:cNvGrpSpPr/>
          <p:nvPr/>
        </p:nvGrpSpPr>
        <p:grpSpPr>
          <a:xfrm>
            <a:off x="6098721" y="1378854"/>
            <a:ext cx="2242458" cy="4996545"/>
            <a:chOff x="3450770" y="1186540"/>
            <a:chExt cx="2242458" cy="499654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D2DBAA-BCC6-4BA2-B5AB-877923F79098}"/>
                </a:ext>
              </a:extLst>
            </p:cNvPr>
            <p:cNvSpPr/>
            <p:nvPr/>
          </p:nvSpPr>
          <p:spPr>
            <a:xfrm>
              <a:off x="3450771" y="1186540"/>
              <a:ext cx="2242457" cy="4996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54D4CEB-8FF8-4939-82DC-A6DBFDEB9BBA}"/>
                </a:ext>
              </a:extLst>
            </p:cNvPr>
            <p:cNvSpPr txBox="1"/>
            <p:nvPr/>
          </p:nvSpPr>
          <p:spPr>
            <a:xfrm>
              <a:off x="3450770" y="3746045"/>
              <a:ext cx="2242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2D3436"/>
                  </a:solidFill>
                  <a:latin typeface="Georgia" panose="02040502050405020303" pitchFamily="18" charset="0"/>
                </a:rPr>
                <a:t>Flying Above to the Sky High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F568D096-E1FF-4BDF-A8F5-94A14A1E8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0770" y="1186542"/>
              <a:ext cx="2242458" cy="2242458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322FB47-B470-40BB-A708-379B881C0819}"/>
                </a:ext>
              </a:extLst>
            </p:cNvPr>
            <p:cNvSpPr txBox="1"/>
            <p:nvPr/>
          </p:nvSpPr>
          <p:spPr>
            <a:xfrm>
              <a:off x="3450771" y="3532901"/>
              <a:ext cx="22424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spc="300">
                  <a:solidFill>
                    <a:srgbClr val="B2BEC3"/>
                  </a:solidFill>
                  <a:latin typeface="Century Gothic" panose="020B0502020202020204" pitchFamily="34" charset="0"/>
                </a:rPr>
                <a:t>IMAGE: PIXABAY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19BCB8F-DF5C-4854-83FC-1A4EC69FB889}"/>
                </a:ext>
              </a:extLst>
            </p:cNvPr>
            <p:cNvSpPr txBox="1"/>
            <p:nvPr/>
          </p:nvSpPr>
          <p:spPr>
            <a:xfrm>
              <a:off x="3450770" y="4490683"/>
              <a:ext cx="22424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636E72"/>
                  </a:solidFill>
                  <a:latin typeface="Georgia" panose="02040502050405020303" pitchFamily="18" charset="0"/>
                </a:rPr>
                <a:t>Vestibulum dignissim sagittis varius. Suspendisse a venenatis turpis. Suspendisse facilisis orci ac arcu dignissim aliquam.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06EF30E3-AE9B-4461-A61C-2F40B0811AD8}"/>
              </a:ext>
            </a:extLst>
          </p:cNvPr>
          <p:cNvSpPr txBox="1"/>
          <p:nvPr/>
        </p:nvSpPr>
        <p:spPr>
          <a:xfrm>
            <a:off x="1702250" y="361310"/>
            <a:ext cx="5739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>
                <a:solidFill>
                  <a:srgbClr val="B2BEC3"/>
                </a:solidFill>
                <a:latin typeface="Trebuchet MS" panose="020B0603020202020204" pitchFamily="34" charset="0"/>
              </a:rPr>
              <a:t>3-ITEM CARD STYLE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72933B-685D-4290-8847-CBDB45015032}"/>
              </a:ext>
            </a:extLst>
          </p:cNvPr>
          <p:cNvSpPr txBox="1"/>
          <p:nvPr/>
        </p:nvSpPr>
        <p:spPr>
          <a:xfrm>
            <a:off x="1702250" y="905606"/>
            <a:ext cx="5739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spc="300">
                <a:solidFill>
                  <a:srgbClr val="636E72"/>
                </a:solidFill>
                <a:latin typeface="Trebuchet MS" panose="020B0603020202020204" pitchFamily="34" charset="0"/>
              </a:rPr>
              <a:t>EACH WITH ITS SUMMARY DESCRIPTION</a:t>
            </a:r>
          </a:p>
        </p:txBody>
      </p:sp>
      <p:sp>
        <p:nvSpPr>
          <p:cNvPr id="42" name="TextBox 41">
            <a:hlinkClick r:id="rId5"/>
            <a:extLst>
              <a:ext uri="{FF2B5EF4-FFF2-40B4-BE49-F238E27FC236}">
                <a16:creationId xmlns:a16="http://schemas.microsoft.com/office/drawing/2014/main" id="{0097932F-ECE9-473A-97E0-F89252C9FED0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8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decel="8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8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184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Georgia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Wijaya</cp:lastModifiedBy>
  <cp:revision>11</cp:revision>
  <dcterms:created xsi:type="dcterms:W3CDTF">2018-12-14T05:04:52Z</dcterms:created>
  <dcterms:modified xsi:type="dcterms:W3CDTF">2020-01-27T06:33:42Z</dcterms:modified>
</cp:coreProperties>
</file>