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D8C"/>
    <a:srgbClr val="FF4757"/>
    <a:srgbClr val="1E90FF"/>
    <a:srgbClr val="57606F"/>
    <a:srgbClr val="4472C4"/>
    <a:srgbClr val="4C5A69"/>
    <a:srgbClr val="C5D3E2"/>
    <a:srgbClr val="7BD99F"/>
    <a:srgbClr val="2ED573"/>
    <a:srgbClr val="2C3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10" y="9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5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7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4E85-2D36-4D2E-B8CA-C3452C1EB01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0B3D-E4FF-4022-BB0C-35F77C7CC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hyperlink" Target="https://vegaslide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hyperlink" Target="https://vegaslid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E88498C-F5E2-4714-B57B-F63AE1736EDF}"/>
              </a:ext>
            </a:extLst>
          </p:cNvPr>
          <p:cNvSpPr/>
          <p:nvPr/>
        </p:nvSpPr>
        <p:spPr>
          <a:xfrm>
            <a:off x="1" y="1174173"/>
            <a:ext cx="4239490" cy="706581"/>
          </a:xfrm>
          <a:prstGeom prst="homePlate">
            <a:avLst/>
          </a:prstGeom>
          <a:solidFill>
            <a:srgbClr val="1E90FF"/>
          </a:solidFill>
          <a:ln>
            <a:noFill/>
          </a:ln>
          <a:effectLst>
            <a:outerShdw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12653C-7982-4445-A49D-400192E44AAB}"/>
              </a:ext>
            </a:extLst>
          </p:cNvPr>
          <p:cNvCxnSpPr>
            <a:cxnSpLocks/>
          </p:cNvCxnSpPr>
          <p:nvPr/>
        </p:nvCxnSpPr>
        <p:spPr>
          <a:xfrm>
            <a:off x="716973" y="2452253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D876C8-38C1-42D7-A811-1D4482025382}"/>
              </a:ext>
            </a:extLst>
          </p:cNvPr>
          <p:cNvSpPr txBox="1"/>
          <p:nvPr/>
        </p:nvSpPr>
        <p:spPr>
          <a:xfrm>
            <a:off x="1070264" y="2128041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22" name="Graphic 21" descr="Puzzle">
            <a:extLst>
              <a:ext uri="{FF2B5EF4-FFF2-40B4-BE49-F238E27FC236}">
                <a16:creationId xmlns:a16="http://schemas.microsoft.com/office/drawing/2014/main" id="{290AED91-D7DC-4BAE-9290-5651B7F5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624" y="2198990"/>
            <a:ext cx="548640" cy="54864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2BC410-2EFC-4C8D-97B5-433F8C263A5C}"/>
              </a:ext>
            </a:extLst>
          </p:cNvPr>
          <p:cNvCxnSpPr>
            <a:cxnSpLocks/>
          </p:cNvCxnSpPr>
          <p:nvPr/>
        </p:nvCxnSpPr>
        <p:spPr>
          <a:xfrm>
            <a:off x="716973" y="3320175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5547AC3-C745-4A62-9A82-3CF8D36A1420}"/>
              </a:ext>
            </a:extLst>
          </p:cNvPr>
          <p:cNvSpPr txBox="1"/>
          <p:nvPr/>
        </p:nvSpPr>
        <p:spPr>
          <a:xfrm>
            <a:off x="1070264" y="2995963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55" name="Graphic 54" descr="Deciduous tree">
            <a:extLst>
              <a:ext uri="{FF2B5EF4-FFF2-40B4-BE49-F238E27FC236}">
                <a16:creationId xmlns:a16="http://schemas.microsoft.com/office/drawing/2014/main" id="{84263A26-8971-4D07-9D6C-16DD65823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624" y="3066912"/>
            <a:ext cx="548640" cy="54864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6F1D42-1A22-4BC6-8EFA-665F4E157C88}"/>
              </a:ext>
            </a:extLst>
          </p:cNvPr>
          <p:cNvCxnSpPr>
            <a:cxnSpLocks/>
          </p:cNvCxnSpPr>
          <p:nvPr/>
        </p:nvCxnSpPr>
        <p:spPr>
          <a:xfrm>
            <a:off x="716973" y="4188097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8CCC6EF-ED4E-4379-AD2B-517C3687D4FE}"/>
              </a:ext>
            </a:extLst>
          </p:cNvPr>
          <p:cNvSpPr txBox="1"/>
          <p:nvPr/>
        </p:nvSpPr>
        <p:spPr>
          <a:xfrm>
            <a:off x="1070264" y="3863885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70" name="Graphic 69" descr="Gears">
            <a:extLst>
              <a:ext uri="{FF2B5EF4-FFF2-40B4-BE49-F238E27FC236}">
                <a16:creationId xmlns:a16="http://schemas.microsoft.com/office/drawing/2014/main" id="{5122E881-F48B-434C-951D-7D663CC0A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24" y="3934834"/>
            <a:ext cx="548640" cy="54864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D585AFF-DEC1-4B7F-B8C4-319EC236BDF5}"/>
              </a:ext>
            </a:extLst>
          </p:cNvPr>
          <p:cNvCxnSpPr>
            <a:cxnSpLocks/>
          </p:cNvCxnSpPr>
          <p:nvPr/>
        </p:nvCxnSpPr>
        <p:spPr>
          <a:xfrm>
            <a:off x="716973" y="5056019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3AC81A-E964-4822-8E3F-DC0106FB59ED}"/>
              </a:ext>
            </a:extLst>
          </p:cNvPr>
          <p:cNvSpPr txBox="1"/>
          <p:nvPr/>
        </p:nvSpPr>
        <p:spPr>
          <a:xfrm>
            <a:off x="1070264" y="4731807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73" name="Graphic 72" descr="Cat">
            <a:extLst>
              <a:ext uri="{FF2B5EF4-FFF2-40B4-BE49-F238E27FC236}">
                <a16:creationId xmlns:a16="http://schemas.microsoft.com/office/drawing/2014/main" id="{58455B03-FD60-4BCE-9904-2E8B95D6A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624" y="4802756"/>
            <a:ext cx="548640" cy="54864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DC98C61-0F7F-4D6F-BC9B-404C6109AD49}"/>
              </a:ext>
            </a:extLst>
          </p:cNvPr>
          <p:cNvCxnSpPr>
            <a:cxnSpLocks/>
          </p:cNvCxnSpPr>
          <p:nvPr/>
        </p:nvCxnSpPr>
        <p:spPr>
          <a:xfrm>
            <a:off x="716973" y="5926112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CBE573C-7C23-4C6D-87DE-E2EBA973F9DB}"/>
              </a:ext>
            </a:extLst>
          </p:cNvPr>
          <p:cNvSpPr txBox="1"/>
          <p:nvPr/>
        </p:nvSpPr>
        <p:spPr>
          <a:xfrm>
            <a:off x="1070264" y="5601900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76" name="Graphic 75" descr="Laptop">
            <a:extLst>
              <a:ext uri="{FF2B5EF4-FFF2-40B4-BE49-F238E27FC236}">
                <a16:creationId xmlns:a16="http://schemas.microsoft.com/office/drawing/2014/main" id="{042EB2CF-250A-43C1-A7EF-1632ECBB2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1624" y="5672849"/>
            <a:ext cx="548640" cy="548640"/>
          </a:xfrm>
          <a:prstGeom prst="rect">
            <a:avLst/>
          </a:prstGeom>
        </p:spPr>
      </p:pic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BC7605AF-E7BF-470F-9F56-ED69ABBE2E34}"/>
              </a:ext>
            </a:extLst>
          </p:cNvPr>
          <p:cNvSpPr/>
          <p:nvPr/>
        </p:nvSpPr>
        <p:spPr>
          <a:xfrm flipH="1">
            <a:off x="4946072" y="1174173"/>
            <a:ext cx="4239490" cy="706581"/>
          </a:xfrm>
          <a:prstGeom prst="homePlate">
            <a:avLst/>
          </a:prstGeom>
          <a:solidFill>
            <a:srgbClr val="FF4757"/>
          </a:solidFill>
          <a:ln>
            <a:noFill/>
          </a:ln>
          <a:effectLst>
            <a:outerShdw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 SIT AMET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4FD411F-AD24-4066-8D68-7455B2677A94}"/>
              </a:ext>
            </a:extLst>
          </p:cNvPr>
          <p:cNvCxnSpPr>
            <a:cxnSpLocks/>
          </p:cNvCxnSpPr>
          <p:nvPr/>
        </p:nvCxnSpPr>
        <p:spPr>
          <a:xfrm>
            <a:off x="5309754" y="2452253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F972C2A-193F-4C27-89F3-7D41DD6EEF8F}"/>
              </a:ext>
            </a:extLst>
          </p:cNvPr>
          <p:cNvSpPr txBox="1"/>
          <p:nvPr/>
        </p:nvSpPr>
        <p:spPr>
          <a:xfrm>
            <a:off x="5663045" y="2128041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0" name="Graphic 79" descr="Puzzle">
            <a:extLst>
              <a:ext uri="{FF2B5EF4-FFF2-40B4-BE49-F238E27FC236}">
                <a16:creationId xmlns:a16="http://schemas.microsoft.com/office/drawing/2014/main" id="{A242E57D-9827-40FA-9888-AD9BD466BF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14405" y="2198990"/>
            <a:ext cx="548640" cy="54864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0F356E-3F32-442C-9115-27DBAABC0473}"/>
              </a:ext>
            </a:extLst>
          </p:cNvPr>
          <p:cNvCxnSpPr>
            <a:cxnSpLocks/>
          </p:cNvCxnSpPr>
          <p:nvPr/>
        </p:nvCxnSpPr>
        <p:spPr>
          <a:xfrm>
            <a:off x="5309754" y="3320175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D8FE71A-6AFD-489B-AA1B-98FF3B961C4D}"/>
              </a:ext>
            </a:extLst>
          </p:cNvPr>
          <p:cNvSpPr txBox="1"/>
          <p:nvPr/>
        </p:nvSpPr>
        <p:spPr>
          <a:xfrm>
            <a:off x="5663045" y="2995963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3" name="Graphic 82" descr="Deciduous tree">
            <a:extLst>
              <a:ext uri="{FF2B5EF4-FFF2-40B4-BE49-F238E27FC236}">
                <a16:creationId xmlns:a16="http://schemas.microsoft.com/office/drawing/2014/main" id="{996BA18A-4CC8-4CCE-9743-2CF51F1ED6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14405" y="3066912"/>
            <a:ext cx="548640" cy="54864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118961F-51BF-4714-856F-CFD1D6AFF93D}"/>
              </a:ext>
            </a:extLst>
          </p:cNvPr>
          <p:cNvCxnSpPr>
            <a:cxnSpLocks/>
          </p:cNvCxnSpPr>
          <p:nvPr/>
        </p:nvCxnSpPr>
        <p:spPr>
          <a:xfrm>
            <a:off x="5309754" y="4188097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E2AE510-58EE-493A-A739-B4218D855849}"/>
              </a:ext>
            </a:extLst>
          </p:cNvPr>
          <p:cNvSpPr txBox="1"/>
          <p:nvPr/>
        </p:nvSpPr>
        <p:spPr>
          <a:xfrm>
            <a:off x="5663045" y="3863885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6" name="Graphic 85" descr="Gears">
            <a:extLst>
              <a:ext uri="{FF2B5EF4-FFF2-40B4-BE49-F238E27FC236}">
                <a16:creationId xmlns:a16="http://schemas.microsoft.com/office/drawing/2014/main" id="{63A05770-2B1F-4957-8CF3-6130AE9F1E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14405" y="3934834"/>
            <a:ext cx="548640" cy="54864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83363A7-CAE3-489D-9C3E-868C44A32350}"/>
              </a:ext>
            </a:extLst>
          </p:cNvPr>
          <p:cNvCxnSpPr>
            <a:cxnSpLocks/>
          </p:cNvCxnSpPr>
          <p:nvPr/>
        </p:nvCxnSpPr>
        <p:spPr>
          <a:xfrm>
            <a:off x="5309754" y="5056019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67C81CB-05F2-400A-A9E4-64027582EDFA}"/>
              </a:ext>
            </a:extLst>
          </p:cNvPr>
          <p:cNvSpPr txBox="1"/>
          <p:nvPr/>
        </p:nvSpPr>
        <p:spPr>
          <a:xfrm>
            <a:off x="5663045" y="4731807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9" name="Graphic 88" descr="Cat">
            <a:extLst>
              <a:ext uri="{FF2B5EF4-FFF2-40B4-BE49-F238E27FC236}">
                <a16:creationId xmlns:a16="http://schemas.microsoft.com/office/drawing/2014/main" id="{14AF931F-EF49-49C4-BA0E-33E50292A8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14405" y="4802756"/>
            <a:ext cx="548640" cy="54864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59472CC-9E4F-4B9E-83C8-DC43AA0C937D}"/>
              </a:ext>
            </a:extLst>
          </p:cNvPr>
          <p:cNvCxnSpPr>
            <a:cxnSpLocks/>
          </p:cNvCxnSpPr>
          <p:nvPr/>
        </p:nvCxnSpPr>
        <p:spPr>
          <a:xfrm>
            <a:off x="5309754" y="5926112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9722D90-0283-419C-8287-667C8745E519}"/>
              </a:ext>
            </a:extLst>
          </p:cNvPr>
          <p:cNvSpPr txBox="1"/>
          <p:nvPr/>
        </p:nvSpPr>
        <p:spPr>
          <a:xfrm>
            <a:off x="5663045" y="5601900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92" name="Graphic 91" descr="Laptop">
            <a:extLst>
              <a:ext uri="{FF2B5EF4-FFF2-40B4-BE49-F238E27FC236}">
                <a16:creationId xmlns:a16="http://schemas.microsoft.com/office/drawing/2014/main" id="{DDDE7274-85A9-4A23-94F2-8A97C513891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14405" y="5672849"/>
            <a:ext cx="548640" cy="54864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A3E8C74-1201-4141-9E40-A3D943ED7017}"/>
              </a:ext>
            </a:extLst>
          </p:cNvPr>
          <p:cNvSpPr txBox="1"/>
          <p:nvPr/>
        </p:nvSpPr>
        <p:spPr>
          <a:xfrm>
            <a:off x="394855" y="303648"/>
            <a:ext cx="835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747D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5-ITEM COMPARISON TABLE WITH ICON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7AE9CF-C1B4-4F0C-B200-2C929CB8CCA6}"/>
              </a:ext>
            </a:extLst>
          </p:cNvPr>
          <p:cNvSpPr txBox="1"/>
          <p:nvPr/>
        </p:nvSpPr>
        <p:spPr>
          <a:xfrm>
            <a:off x="1998323" y="6581001"/>
            <a:ext cx="5147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Template by </a:t>
            </a: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  <a:hlinkClick r:id="rId22"/>
              </a:rPr>
              <a:t>VegaSlide.com</a:t>
            </a:r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– Get professional PowerPoint design for FREE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163BCC8-AF8B-4445-8386-909CAA629B68}"/>
              </a:ext>
            </a:extLst>
          </p:cNvPr>
          <p:cNvCxnSpPr>
            <a:cxnSpLocks/>
          </p:cNvCxnSpPr>
          <p:nvPr/>
        </p:nvCxnSpPr>
        <p:spPr>
          <a:xfrm>
            <a:off x="633845" y="888423"/>
            <a:ext cx="3938155" cy="0"/>
          </a:xfrm>
          <a:prstGeom prst="line">
            <a:avLst/>
          </a:prstGeom>
          <a:ln w="38100">
            <a:solidFill>
              <a:srgbClr val="1E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E1203F9-AFF3-4A45-A09C-8F232584549E}"/>
              </a:ext>
            </a:extLst>
          </p:cNvPr>
          <p:cNvCxnSpPr>
            <a:cxnSpLocks/>
          </p:cNvCxnSpPr>
          <p:nvPr/>
        </p:nvCxnSpPr>
        <p:spPr>
          <a:xfrm>
            <a:off x="4572000" y="888423"/>
            <a:ext cx="3938155" cy="0"/>
          </a:xfrm>
          <a:prstGeom prst="line">
            <a:avLst/>
          </a:prstGeom>
          <a:ln w="38100">
            <a:solidFill>
              <a:srgbClr val="FF4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879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54" grpId="0"/>
          <p:bldP spid="69" grpId="0"/>
          <p:bldP spid="72" grpId="0"/>
          <p:bldP spid="75" grpId="0"/>
          <p:bldP spid="77" grpId="0" animBg="1"/>
          <p:bldP spid="79" grpId="0"/>
          <p:bldP spid="82" grpId="0"/>
          <p:bldP spid="85" grpId="0"/>
          <p:bldP spid="88" grpId="0"/>
          <p:bldP spid="91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54" grpId="0"/>
          <p:bldP spid="69" grpId="0"/>
          <p:bldP spid="72" grpId="0"/>
          <p:bldP spid="75" grpId="0"/>
          <p:bldP spid="77" grpId="0" animBg="1"/>
          <p:bldP spid="79" grpId="0"/>
          <p:bldP spid="82" grpId="0"/>
          <p:bldP spid="85" grpId="0"/>
          <p:bldP spid="88" grpId="0"/>
          <p:bldP spid="91" grpId="0"/>
          <p:bldP spid="9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7D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E88498C-F5E2-4714-B57B-F63AE1736EDF}"/>
              </a:ext>
            </a:extLst>
          </p:cNvPr>
          <p:cNvSpPr/>
          <p:nvPr/>
        </p:nvSpPr>
        <p:spPr>
          <a:xfrm>
            <a:off x="1" y="1174173"/>
            <a:ext cx="4239490" cy="706581"/>
          </a:xfrm>
          <a:prstGeom prst="homePlate">
            <a:avLst/>
          </a:prstGeom>
          <a:solidFill>
            <a:srgbClr val="1E90FF"/>
          </a:solidFill>
          <a:ln>
            <a:noFill/>
          </a:ln>
          <a:effectLst>
            <a:outerShdw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12653C-7982-4445-A49D-400192E44AAB}"/>
              </a:ext>
            </a:extLst>
          </p:cNvPr>
          <p:cNvCxnSpPr>
            <a:cxnSpLocks/>
          </p:cNvCxnSpPr>
          <p:nvPr/>
        </p:nvCxnSpPr>
        <p:spPr>
          <a:xfrm>
            <a:off x="716973" y="2452253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D876C8-38C1-42D7-A811-1D4482025382}"/>
              </a:ext>
            </a:extLst>
          </p:cNvPr>
          <p:cNvSpPr txBox="1"/>
          <p:nvPr/>
        </p:nvSpPr>
        <p:spPr>
          <a:xfrm>
            <a:off x="1070264" y="2128041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22" name="Graphic 21" descr="Puzzle">
            <a:extLst>
              <a:ext uri="{FF2B5EF4-FFF2-40B4-BE49-F238E27FC236}">
                <a16:creationId xmlns:a16="http://schemas.microsoft.com/office/drawing/2014/main" id="{290AED91-D7DC-4BAE-9290-5651B7F5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624" y="2198990"/>
            <a:ext cx="548640" cy="54864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2BC410-2EFC-4C8D-97B5-433F8C263A5C}"/>
              </a:ext>
            </a:extLst>
          </p:cNvPr>
          <p:cNvCxnSpPr>
            <a:cxnSpLocks/>
          </p:cNvCxnSpPr>
          <p:nvPr/>
        </p:nvCxnSpPr>
        <p:spPr>
          <a:xfrm>
            <a:off x="716973" y="3320175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5547AC3-C745-4A62-9A82-3CF8D36A1420}"/>
              </a:ext>
            </a:extLst>
          </p:cNvPr>
          <p:cNvSpPr txBox="1"/>
          <p:nvPr/>
        </p:nvSpPr>
        <p:spPr>
          <a:xfrm>
            <a:off x="1070264" y="2995963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55" name="Graphic 54" descr="Deciduous tree">
            <a:extLst>
              <a:ext uri="{FF2B5EF4-FFF2-40B4-BE49-F238E27FC236}">
                <a16:creationId xmlns:a16="http://schemas.microsoft.com/office/drawing/2014/main" id="{84263A26-8971-4D07-9D6C-16DD65823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624" y="3066912"/>
            <a:ext cx="548640" cy="54864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6F1D42-1A22-4BC6-8EFA-665F4E157C88}"/>
              </a:ext>
            </a:extLst>
          </p:cNvPr>
          <p:cNvCxnSpPr>
            <a:cxnSpLocks/>
          </p:cNvCxnSpPr>
          <p:nvPr/>
        </p:nvCxnSpPr>
        <p:spPr>
          <a:xfrm>
            <a:off x="716973" y="4188097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8CCC6EF-ED4E-4379-AD2B-517C3687D4FE}"/>
              </a:ext>
            </a:extLst>
          </p:cNvPr>
          <p:cNvSpPr txBox="1"/>
          <p:nvPr/>
        </p:nvSpPr>
        <p:spPr>
          <a:xfrm>
            <a:off x="1070264" y="3863885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70" name="Graphic 69" descr="Gears">
            <a:extLst>
              <a:ext uri="{FF2B5EF4-FFF2-40B4-BE49-F238E27FC236}">
                <a16:creationId xmlns:a16="http://schemas.microsoft.com/office/drawing/2014/main" id="{5122E881-F48B-434C-951D-7D663CC0A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24" y="3934834"/>
            <a:ext cx="548640" cy="54864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D585AFF-DEC1-4B7F-B8C4-319EC236BDF5}"/>
              </a:ext>
            </a:extLst>
          </p:cNvPr>
          <p:cNvCxnSpPr>
            <a:cxnSpLocks/>
          </p:cNvCxnSpPr>
          <p:nvPr/>
        </p:nvCxnSpPr>
        <p:spPr>
          <a:xfrm>
            <a:off x="716973" y="5056019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53AC81A-E964-4822-8E3F-DC0106FB59ED}"/>
              </a:ext>
            </a:extLst>
          </p:cNvPr>
          <p:cNvSpPr txBox="1"/>
          <p:nvPr/>
        </p:nvSpPr>
        <p:spPr>
          <a:xfrm>
            <a:off x="1070264" y="4731807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73" name="Graphic 72" descr="Cat">
            <a:extLst>
              <a:ext uri="{FF2B5EF4-FFF2-40B4-BE49-F238E27FC236}">
                <a16:creationId xmlns:a16="http://schemas.microsoft.com/office/drawing/2014/main" id="{58455B03-FD60-4BCE-9904-2E8B95D6A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624" y="4802756"/>
            <a:ext cx="548640" cy="54864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DC98C61-0F7F-4D6F-BC9B-404C6109AD49}"/>
              </a:ext>
            </a:extLst>
          </p:cNvPr>
          <p:cNvCxnSpPr>
            <a:cxnSpLocks/>
          </p:cNvCxnSpPr>
          <p:nvPr/>
        </p:nvCxnSpPr>
        <p:spPr>
          <a:xfrm>
            <a:off x="716973" y="5926112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CBE573C-7C23-4C6D-87DE-E2EBA973F9DB}"/>
              </a:ext>
            </a:extLst>
          </p:cNvPr>
          <p:cNvSpPr txBox="1"/>
          <p:nvPr/>
        </p:nvSpPr>
        <p:spPr>
          <a:xfrm>
            <a:off x="1070264" y="5601900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76" name="Graphic 75" descr="Laptop">
            <a:extLst>
              <a:ext uri="{FF2B5EF4-FFF2-40B4-BE49-F238E27FC236}">
                <a16:creationId xmlns:a16="http://schemas.microsoft.com/office/drawing/2014/main" id="{042EB2CF-250A-43C1-A7EF-1632ECBB2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1624" y="5672849"/>
            <a:ext cx="548640" cy="548640"/>
          </a:xfrm>
          <a:prstGeom prst="rect">
            <a:avLst/>
          </a:prstGeom>
        </p:spPr>
      </p:pic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BC7605AF-E7BF-470F-9F56-ED69ABBE2E34}"/>
              </a:ext>
            </a:extLst>
          </p:cNvPr>
          <p:cNvSpPr/>
          <p:nvPr/>
        </p:nvSpPr>
        <p:spPr>
          <a:xfrm flipH="1">
            <a:off x="4946072" y="1174173"/>
            <a:ext cx="4239490" cy="706581"/>
          </a:xfrm>
          <a:prstGeom prst="homePlate">
            <a:avLst/>
          </a:prstGeom>
          <a:solidFill>
            <a:srgbClr val="FF4757"/>
          </a:solidFill>
          <a:ln>
            <a:noFill/>
          </a:ln>
          <a:effectLst>
            <a:outerShdw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 SIT AMET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4FD411F-AD24-4066-8D68-7455B2677A94}"/>
              </a:ext>
            </a:extLst>
          </p:cNvPr>
          <p:cNvCxnSpPr>
            <a:cxnSpLocks/>
          </p:cNvCxnSpPr>
          <p:nvPr/>
        </p:nvCxnSpPr>
        <p:spPr>
          <a:xfrm>
            <a:off x="5309754" y="2452253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F972C2A-193F-4C27-89F3-7D41DD6EEF8F}"/>
              </a:ext>
            </a:extLst>
          </p:cNvPr>
          <p:cNvSpPr txBox="1"/>
          <p:nvPr/>
        </p:nvSpPr>
        <p:spPr>
          <a:xfrm>
            <a:off x="5663045" y="2128041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0" name="Graphic 79" descr="Puzzle">
            <a:extLst>
              <a:ext uri="{FF2B5EF4-FFF2-40B4-BE49-F238E27FC236}">
                <a16:creationId xmlns:a16="http://schemas.microsoft.com/office/drawing/2014/main" id="{A242E57D-9827-40FA-9888-AD9BD466BF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14405" y="2198990"/>
            <a:ext cx="548640" cy="54864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0F356E-3F32-442C-9115-27DBAABC0473}"/>
              </a:ext>
            </a:extLst>
          </p:cNvPr>
          <p:cNvCxnSpPr>
            <a:cxnSpLocks/>
          </p:cNvCxnSpPr>
          <p:nvPr/>
        </p:nvCxnSpPr>
        <p:spPr>
          <a:xfrm>
            <a:off x="5309754" y="3320175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D8FE71A-6AFD-489B-AA1B-98FF3B961C4D}"/>
              </a:ext>
            </a:extLst>
          </p:cNvPr>
          <p:cNvSpPr txBox="1"/>
          <p:nvPr/>
        </p:nvSpPr>
        <p:spPr>
          <a:xfrm>
            <a:off x="5663045" y="2995963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3" name="Graphic 82" descr="Deciduous tree">
            <a:extLst>
              <a:ext uri="{FF2B5EF4-FFF2-40B4-BE49-F238E27FC236}">
                <a16:creationId xmlns:a16="http://schemas.microsoft.com/office/drawing/2014/main" id="{996BA18A-4CC8-4CCE-9743-2CF51F1ED6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14405" y="3066912"/>
            <a:ext cx="548640" cy="54864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118961F-51BF-4714-856F-CFD1D6AFF93D}"/>
              </a:ext>
            </a:extLst>
          </p:cNvPr>
          <p:cNvCxnSpPr>
            <a:cxnSpLocks/>
          </p:cNvCxnSpPr>
          <p:nvPr/>
        </p:nvCxnSpPr>
        <p:spPr>
          <a:xfrm>
            <a:off x="5309754" y="4188097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E2AE510-58EE-493A-A739-B4218D855849}"/>
              </a:ext>
            </a:extLst>
          </p:cNvPr>
          <p:cNvSpPr txBox="1"/>
          <p:nvPr/>
        </p:nvSpPr>
        <p:spPr>
          <a:xfrm>
            <a:off x="5663045" y="3863885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6" name="Graphic 85" descr="Gears">
            <a:extLst>
              <a:ext uri="{FF2B5EF4-FFF2-40B4-BE49-F238E27FC236}">
                <a16:creationId xmlns:a16="http://schemas.microsoft.com/office/drawing/2014/main" id="{63A05770-2B1F-4957-8CF3-6130AE9F1E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14405" y="3934834"/>
            <a:ext cx="548640" cy="54864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83363A7-CAE3-489D-9C3E-868C44A32350}"/>
              </a:ext>
            </a:extLst>
          </p:cNvPr>
          <p:cNvCxnSpPr>
            <a:cxnSpLocks/>
          </p:cNvCxnSpPr>
          <p:nvPr/>
        </p:nvCxnSpPr>
        <p:spPr>
          <a:xfrm>
            <a:off x="5309754" y="5056019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67C81CB-05F2-400A-A9E4-64027582EDFA}"/>
              </a:ext>
            </a:extLst>
          </p:cNvPr>
          <p:cNvSpPr txBox="1"/>
          <p:nvPr/>
        </p:nvSpPr>
        <p:spPr>
          <a:xfrm>
            <a:off x="5663045" y="4731807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89" name="Graphic 88" descr="Cat">
            <a:extLst>
              <a:ext uri="{FF2B5EF4-FFF2-40B4-BE49-F238E27FC236}">
                <a16:creationId xmlns:a16="http://schemas.microsoft.com/office/drawing/2014/main" id="{14AF931F-EF49-49C4-BA0E-33E50292A8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14405" y="4802756"/>
            <a:ext cx="548640" cy="54864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59472CC-9E4F-4B9E-83C8-DC43AA0C937D}"/>
              </a:ext>
            </a:extLst>
          </p:cNvPr>
          <p:cNvCxnSpPr>
            <a:cxnSpLocks/>
          </p:cNvCxnSpPr>
          <p:nvPr/>
        </p:nvCxnSpPr>
        <p:spPr>
          <a:xfrm>
            <a:off x="5309754" y="5926112"/>
            <a:ext cx="3231572" cy="0"/>
          </a:xfrm>
          <a:prstGeom prst="line">
            <a:avLst/>
          </a:prstGeom>
          <a:ln w="635000" cap="rnd">
            <a:solidFill>
              <a:srgbClr val="C5D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9722D90-0283-419C-8287-667C8745E519}"/>
              </a:ext>
            </a:extLst>
          </p:cNvPr>
          <p:cNvSpPr txBox="1"/>
          <p:nvPr/>
        </p:nvSpPr>
        <p:spPr>
          <a:xfrm>
            <a:off x="5663045" y="5601900"/>
            <a:ext cx="28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C5A69"/>
                </a:solidFill>
              </a:rPr>
              <a:t>Lorem ipsum dolor sit amet, consectetur adipiscing elit.</a:t>
            </a:r>
          </a:p>
        </p:txBody>
      </p:sp>
      <p:pic>
        <p:nvPicPr>
          <p:cNvPr id="92" name="Graphic 91" descr="Laptop">
            <a:extLst>
              <a:ext uri="{FF2B5EF4-FFF2-40B4-BE49-F238E27FC236}">
                <a16:creationId xmlns:a16="http://schemas.microsoft.com/office/drawing/2014/main" id="{DDDE7274-85A9-4A23-94F2-8A97C513891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14405" y="5672849"/>
            <a:ext cx="548640" cy="54864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A3E8C74-1201-4141-9E40-A3D943ED7017}"/>
              </a:ext>
            </a:extLst>
          </p:cNvPr>
          <p:cNvSpPr txBox="1"/>
          <p:nvPr/>
        </p:nvSpPr>
        <p:spPr>
          <a:xfrm>
            <a:off x="394855" y="303648"/>
            <a:ext cx="835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5-ITEM COMPARISON TABLE WITH ICON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7AE9CF-C1B4-4F0C-B200-2C929CB8CCA6}"/>
              </a:ext>
            </a:extLst>
          </p:cNvPr>
          <p:cNvSpPr txBox="1"/>
          <p:nvPr/>
        </p:nvSpPr>
        <p:spPr>
          <a:xfrm>
            <a:off x="1998323" y="6581001"/>
            <a:ext cx="5147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Template by </a:t>
            </a:r>
            <a:r>
              <a:rPr lang="en-US" sz="1200" b="1">
                <a:solidFill>
                  <a:schemeClr val="bg1">
                    <a:lumMod val="85000"/>
                  </a:schemeClr>
                </a:solidFill>
                <a:hlinkClick r:id="rId22"/>
              </a:rPr>
              <a:t>VegaSlide.com</a:t>
            </a:r>
            <a:r>
              <a:rPr lang="en-US" sz="1200" b="1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– Get professional PowerPoint design for FREE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163BCC8-AF8B-4445-8386-909CAA629B68}"/>
              </a:ext>
            </a:extLst>
          </p:cNvPr>
          <p:cNvCxnSpPr>
            <a:cxnSpLocks/>
          </p:cNvCxnSpPr>
          <p:nvPr/>
        </p:nvCxnSpPr>
        <p:spPr>
          <a:xfrm>
            <a:off x="633845" y="888423"/>
            <a:ext cx="3938155" cy="0"/>
          </a:xfrm>
          <a:prstGeom prst="line">
            <a:avLst/>
          </a:prstGeom>
          <a:ln w="38100">
            <a:solidFill>
              <a:srgbClr val="1E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E1203F9-AFF3-4A45-A09C-8F232584549E}"/>
              </a:ext>
            </a:extLst>
          </p:cNvPr>
          <p:cNvCxnSpPr>
            <a:cxnSpLocks/>
          </p:cNvCxnSpPr>
          <p:nvPr/>
        </p:nvCxnSpPr>
        <p:spPr>
          <a:xfrm>
            <a:off x="4572000" y="888423"/>
            <a:ext cx="3938155" cy="0"/>
          </a:xfrm>
          <a:prstGeom prst="line">
            <a:avLst/>
          </a:prstGeom>
          <a:ln w="38100">
            <a:solidFill>
              <a:srgbClr val="FF4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83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54" grpId="0"/>
          <p:bldP spid="69" grpId="0"/>
          <p:bldP spid="72" grpId="0"/>
          <p:bldP spid="75" grpId="0"/>
          <p:bldP spid="77" grpId="0" animBg="1"/>
          <p:bldP spid="79" grpId="0"/>
          <p:bldP spid="82" grpId="0"/>
          <p:bldP spid="85" grpId="0"/>
          <p:bldP spid="88" grpId="0"/>
          <p:bldP spid="91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de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54" grpId="0"/>
          <p:bldP spid="69" grpId="0"/>
          <p:bldP spid="72" grpId="0"/>
          <p:bldP spid="75" grpId="0"/>
          <p:bldP spid="77" grpId="0" animBg="1"/>
          <p:bldP spid="79" grpId="0"/>
          <p:bldP spid="82" grpId="0"/>
          <p:bldP spid="85" grpId="0"/>
          <p:bldP spid="88" grpId="0"/>
          <p:bldP spid="91" grpId="0"/>
          <p:bldP spid="9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244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Open Sans</vt:lpstr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Wijaya</cp:lastModifiedBy>
  <cp:revision>10</cp:revision>
  <dcterms:created xsi:type="dcterms:W3CDTF">2018-11-03T12:01:01Z</dcterms:created>
  <dcterms:modified xsi:type="dcterms:W3CDTF">2022-05-24T15:53:37Z</dcterms:modified>
</cp:coreProperties>
</file>