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Dwi Wijaya" initials="CDW" lastIdx="1" clrIdx="0">
    <p:extLst>
      <p:ext uri="{19B8F6BF-5375-455C-9EA6-DF929625EA0E}">
        <p15:presenceInfo xmlns:p15="http://schemas.microsoft.com/office/powerpoint/2012/main" userId="ca532ab3cded13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A39"/>
    <a:srgbClr val="DCC6E0"/>
    <a:srgbClr val="9B59B6"/>
    <a:srgbClr val="39D5FF"/>
    <a:srgbClr val="3498DB"/>
    <a:srgbClr val="8EFFC1"/>
    <a:srgbClr val="2ECC71"/>
    <a:srgbClr val="FDE3A7"/>
    <a:srgbClr val="F39C12"/>
    <a:srgbClr val="FFC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8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4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318D-2622-4D74-A5CC-46276A140C8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B07-C041-4BAA-B413-7A05E5F7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4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318D-2622-4D74-A5CC-46276A140C8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B07-C041-4BAA-B413-7A05E5F7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0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318D-2622-4D74-A5CC-46276A140C8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B07-C041-4BAA-B413-7A05E5F7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4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318D-2622-4D74-A5CC-46276A140C8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B07-C041-4BAA-B413-7A05E5F7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1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318D-2622-4D74-A5CC-46276A140C8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B07-C041-4BAA-B413-7A05E5F7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7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318D-2622-4D74-A5CC-46276A140C8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B07-C041-4BAA-B413-7A05E5F7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2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318D-2622-4D74-A5CC-46276A140C8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B07-C041-4BAA-B413-7A05E5F7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7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318D-2622-4D74-A5CC-46276A140C8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B07-C041-4BAA-B413-7A05E5F7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2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318D-2622-4D74-A5CC-46276A140C8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B07-C041-4BAA-B413-7A05E5F7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318D-2622-4D74-A5CC-46276A140C8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B07-C041-4BAA-B413-7A05E5F7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318D-2622-4D74-A5CC-46276A140C8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B07-C041-4BAA-B413-7A05E5F7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3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318D-2622-4D74-A5CC-46276A140C8E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B6B07-C041-4BAA-B413-7A05E5F7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vegaslid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vegaslid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>
            <a:off x="0" y="873700"/>
            <a:ext cx="8804953" cy="1039418"/>
          </a:xfrm>
          <a:prstGeom prst="homePlate">
            <a:avLst/>
          </a:prstGeom>
          <a:solidFill>
            <a:srgbClr val="FFC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entagon 3"/>
          <p:cNvSpPr/>
          <p:nvPr/>
        </p:nvSpPr>
        <p:spPr>
          <a:xfrm>
            <a:off x="924674" y="940482"/>
            <a:ext cx="1828800" cy="905854"/>
          </a:xfrm>
          <a:prstGeom prst="homePlate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6216" y="911330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6215" y="1153906"/>
            <a:ext cx="570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400" dirty="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400" dirty="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Nunc sit </a:t>
            </a:r>
            <a:r>
              <a:rPr lang="en-US" sz="1400" dirty="0" err="1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non </a:t>
            </a:r>
            <a:r>
              <a:rPr lang="en-US" sz="1400" dirty="0" err="1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1400" dirty="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400" dirty="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1400" dirty="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sed </a:t>
            </a:r>
            <a:r>
              <a:rPr lang="en-US" sz="1400" dirty="0" err="1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</a:t>
            </a:r>
            <a:r>
              <a:rPr lang="en-US" sz="1400" dirty="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96647" y="6581001"/>
            <a:ext cx="5147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Template by </a:t>
            </a:r>
            <a:r>
              <a:rPr lang="en-US" sz="1200" b="1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VegaSlide.com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 – Get your professional PowerPoint design for FREE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9" y="1068261"/>
            <a:ext cx="650296" cy="650296"/>
          </a:xfrm>
          <a:prstGeom prst="rect">
            <a:avLst/>
          </a:prstGeom>
        </p:spPr>
      </p:pic>
      <p:sp>
        <p:nvSpPr>
          <p:cNvPr id="38" name="Pentagon 37"/>
          <p:cNvSpPr/>
          <p:nvPr/>
        </p:nvSpPr>
        <p:spPr>
          <a:xfrm>
            <a:off x="0" y="1974115"/>
            <a:ext cx="8804953" cy="1039418"/>
          </a:xfrm>
          <a:prstGeom prst="homePlate">
            <a:avLst/>
          </a:prstGeom>
          <a:solidFill>
            <a:srgbClr val="FDE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entagon 38"/>
          <p:cNvSpPr/>
          <p:nvPr/>
        </p:nvSpPr>
        <p:spPr>
          <a:xfrm>
            <a:off x="924674" y="2040897"/>
            <a:ext cx="1828800" cy="905854"/>
          </a:xfrm>
          <a:prstGeom prst="homePlate">
            <a:avLst/>
          </a:prstGeom>
          <a:solidFill>
            <a:srgbClr val="F3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56215" y="2011745"/>
            <a:ext cx="236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 SIT AMET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56215" y="2254321"/>
            <a:ext cx="570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Nunc sit amet libero non nisl malesuada imperdiet at sed quam.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9" y="2168676"/>
            <a:ext cx="650296" cy="650296"/>
          </a:xfrm>
          <a:prstGeom prst="rect">
            <a:avLst/>
          </a:prstGeom>
        </p:spPr>
      </p:pic>
      <p:sp>
        <p:nvSpPr>
          <p:cNvPr id="43" name="Pentagon 42"/>
          <p:cNvSpPr/>
          <p:nvPr/>
        </p:nvSpPr>
        <p:spPr>
          <a:xfrm>
            <a:off x="0" y="3077735"/>
            <a:ext cx="8804953" cy="1039418"/>
          </a:xfrm>
          <a:prstGeom prst="homePlate">
            <a:avLst/>
          </a:prstGeom>
          <a:solidFill>
            <a:srgbClr val="8E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entagon 43"/>
          <p:cNvSpPr/>
          <p:nvPr/>
        </p:nvSpPr>
        <p:spPr>
          <a:xfrm>
            <a:off x="924674" y="3144517"/>
            <a:ext cx="1828800" cy="905854"/>
          </a:xfrm>
          <a:prstGeom prst="homePlate">
            <a:avLst/>
          </a:prstGeom>
          <a:solidFill>
            <a:srgbClr val="2EC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56216" y="3115365"/>
            <a:ext cx="258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 ELIT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56215" y="3357941"/>
            <a:ext cx="570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Nunc sit amet libero non nisl malesuada imperdiet at sed quam.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9" y="3272296"/>
            <a:ext cx="650296" cy="650296"/>
          </a:xfrm>
          <a:prstGeom prst="rect">
            <a:avLst/>
          </a:prstGeom>
        </p:spPr>
      </p:pic>
      <p:sp>
        <p:nvSpPr>
          <p:cNvPr id="48" name="Pentagon 47"/>
          <p:cNvSpPr/>
          <p:nvPr/>
        </p:nvSpPr>
        <p:spPr>
          <a:xfrm>
            <a:off x="0" y="4178150"/>
            <a:ext cx="8804953" cy="1039418"/>
          </a:xfrm>
          <a:prstGeom prst="homePlate">
            <a:avLst/>
          </a:prstGeom>
          <a:solidFill>
            <a:srgbClr val="39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entagon 48"/>
          <p:cNvSpPr/>
          <p:nvPr/>
        </p:nvSpPr>
        <p:spPr>
          <a:xfrm>
            <a:off x="924674" y="4244932"/>
            <a:ext cx="1828800" cy="905854"/>
          </a:xfrm>
          <a:prstGeom prst="homePlate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56216" y="4215780"/>
            <a:ext cx="236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QUIS SEM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56215" y="4458356"/>
            <a:ext cx="570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Nunc sit amet libero non nisl malesuada imperdiet at sed quam.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9" y="4372711"/>
            <a:ext cx="650296" cy="650296"/>
          </a:xfrm>
          <a:prstGeom prst="rect">
            <a:avLst/>
          </a:prstGeom>
        </p:spPr>
      </p:pic>
      <p:sp>
        <p:nvSpPr>
          <p:cNvPr id="53" name="Pentagon 52"/>
          <p:cNvSpPr/>
          <p:nvPr/>
        </p:nvSpPr>
        <p:spPr>
          <a:xfrm>
            <a:off x="0" y="5278565"/>
            <a:ext cx="8804953" cy="1039418"/>
          </a:xfrm>
          <a:prstGeom prst="homePlate">
            <a:avLst/>
          </a:prstGeom>
          <a:solidFill>
            <a:srgbClr val="DC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entagon 53"/>
          <p:cNvSpPr/>
          <p:nvPr/>
        </p:nvSpPr>
        <p:spPr>
          <a:xfrm>
            <a:off x="924674" y="5345347"/>
            <a:ext cx="1828800" cy="905854"/>
          </a:xfrm>
          <a:prstGeom prst="homePlate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STEP 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56215" y="5316195"/>
            <a:ext cx="299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 SIT LIBERO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56215" y="5558771"/>
            <a:ext cx="570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Nunc sit amet libero non nisl malesuada imperdiet at sed quam.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9" y="5473126"/>
            <a:ext cx="650296" cy="65029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23097" y="95860"/>
            <a:ext cx="793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5-STEP COLORFUL PROCESS</a:t>
            </a:r>
          </a:p>
        </p:txBody>
      </p:sp>
    </p:spTree>
    <p:extLst>
      <p:ext uri="{BB962C8B-B14F-4D97-AF65-F5344CB8AC3E}">
        <p14:creationId xmlns:p14="http://schemas.microsoft.com/office/powerpoint/2010/main" val="36918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7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7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7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8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7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8" decel="8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decel="7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8" decel="8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decel="7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16" grpId="0"/>
      <p:bldP spid="17" grpId="0"/>
      <p:bldP spid="38" grpId="0" animBg="1"/>
      <p:bldP spid="39" grpId="0" animBg="1"/>
      <p:bldP spid="40" grpId="0"/>
      <p:bldP spid="41" grpId="0"/>
      <p:bldP spid="43" grpId="0" animBg="1"/>
      <p:bldP spid="44" grpId="0" animBg="1"/>
      <p:bldP spid="45" grpId="0"/>
      <p:bldP spid="46" grpId="0"/>
      <p:bldP spid="48" grpId="0" animBg="1"/>
      <p:bldP spid="49" grpId="0" animBg="1"/>
      <p:bldP spid="50" grpId="0"/>
      <p:bldP spid="51" grpId="0"/>
      <p:bldP spid="53" grpId="0" animBg="1"/>
      <p:bldP spid="54" grpId="0" animBg="1"/>
      <p:bldP spid="55" grpId="0"/>
      <p:bldP spid="56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A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>
            <a:off x="0" y="873700"/>
            <a:ext cx="8804953" cy="1039418"/>
          </a:xfrm>
          <a:prstGeom prst="homePlate">
            <a:avLst/>
          </a:prstGeom>
          <a:solidFill>
            <a:srgbClr val="FFC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entagon 3"/>
          <p:cNvSpPr/>
          <p:nvPr/>
        </p:nvSpPr>
        <p:spPr>
          <a:xfrm>
            <a:off x="924674" y="940482"/>
            <a:ext cx="1828800" cy="905854"/>
          </a:xfrm>
          <a:prstGeom prst="homePlate">
            <a:avLst/>
          </a:prstGeom>
          <a:solidFill>
            <a:srgbClr val="E74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6216" y="911330"/>
            <a:ext cx="188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6215" y="1153906"/>
            <a:ext cx="570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Nunc sit amet libero non nisl malesuada imperdiet at sed quam.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96647" y="6581001"/>
            <a:ext cx="5147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>
                    <a:lumMod val="65000"/>
                  </a:schemeClr>
                </a:solidFill>
              </a:rPr>
              <a:t>Template by </a:t>
            </a:r>
            <a:r>
              <a:rPr lang="en-US" sz="1200" b="1">
                <a:solidFill>
                  <a:schemeClr val="bg1">
                    <a:lumMod val="65000"/>
                  </a:schemeClr>
                </a:solidFill>
                <a:hlinkClick r:id="rId2"/>
              </a:rPr>
              <a:t>VegaSlide.com</a:t>
            </a:r>
            <a:r>
              <a:rPr lang="en-US" sz="1200">
                <a:solidFill>
                  <a:schemeClr val="bg1">
                    <a:lumMod val="65000"/>
                  </a:schemeClr>
                </a:solidFill>
              </a:rPr>
              <a:t> – Get your professional PowerPoint design for FREE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9" y="1068261"/>
            <a:ext cx="650296" cy="650296"/>
          </a:xfrm>
          <a:prstGeom prst="rect">
            <a:avLst/>
          </a:prstGeom>
        </p:spPr>
      </p:pic>
      <p:sp>
        <p:nvSpPr>
          <p:cNvPr id="38" name="Pentagon 37"/>
          <p:cNvSpPr/>
          <p:nvPr/>
        </p:nvSpPr>
        <p:spPr>
          <a:xfrm>
            <a:off x="0" y="1974115"/>
            <a:ext cx="8804953" cy="1039418"/>
          </a:xfrm>
          <a:prstGeom prst="homePlate">
            <a:avLst/>
          </a:prstGeom>
          <a:solidFill>
            <a:srgbClr val="FDE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entagon 38"/>
          <p:cNvSpPr/>
          <p:nvPr/>
        </p:nvSpPr>
        <p:spPr>
          <a:xfrm>
            <a:off x="924674" y="2040897"/>
            <a:ext cx="1828800" cy="905854"/>
          </a:xfrm>
          <a:prstGeom prst="homePlate">
            <a:avLst/>
          </a:prstGeom>
          <a:solidFill>
            <a:srgbClr val="F3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56215" y="2011745"/>
            <a:ext cx="236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 SIT AMET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56215" y="2254321"/>
            <a:ext cx="570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Nunc sit amet libero non nisl malesuada imperdiet at sed quam.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9" y="2168676"/>
            <a:ext cx="650296" cy="650296"/>
          </a:xfrm>
          <a:prstGeom prst="rect">
            <a:avLst/>
          </a:prstGeom>
        </p:spPr>
      </p:pic>
      <p:sp>
        <p:nvSpPr>
          <p:cNvPr id="43" name="Pentagon 42"/>
          <p:cNvSpPr/>
          <p:nvPr/>
        </p:nvSpPr>
        <p:spPr>
          <a:xfrm>
            <a:off x="0" y="3077735"/>
            <a:ext cx="8804953" cy="1039418"/>
          </a:xfrm>
          <a:prstGeom prst="homePlate">
            <a:avLst/>
          </a:prstGeom>
          <a:solidFill>
            <a:srgbClr val="8E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entagon 43"/>
          <p:cNvSpPr/>
          <p:nvPr/>
        </p:nvSpPr>
        <p:spPr>
          <a:xfrm>
            <a:off x="924674" y="3144517"/>
            <a:ext cx="1828800" cy="905854"/>
          </a:xfrm>
          <a:prstGeom prst="homePlate">
            <a:avLst/>
          </a:prstGeom>
          <a:solidFill>
            <a:srgbClr val="2EC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56216" y="3115365"/>
            <a:ext cx="258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 ELIT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56215" y="3357941"/>
            <a:ext cx="570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Nunc sit amet libero non nisl malesuada imperdiet at sed quam.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9" y="3272296"/>
            <a:ext cx="650296" cy="650296"/>
          </a:xfrm>
          <a:prstGeom prst="rect">
            <a:avLst/>
          </a:prstGeom>
        </p:spPr>
      </p:pic>
      <p:sp>
        <p:nvSpPr>
          <p:cNvPr id="48" name="Pentagon 47"/>
          <p:cNvSpPr/>
          <p:nvPr/>
        </p:nvSpPr>
        <p:spPr>
          <a:xfrm>
            <a:off x="0" y="4178150"/>
            <a:ext cx="8804953" cy="1039418"/>
          </a:xfrm>
          <a:prstGeom prst="homePlate">
            <a:avLst/>
          </a:prstGeom>
          <a:solidFill>
            <a:srgbClr val="39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entagon 48"/>
          <p:cNvSpPr/>
          <p:nvPr/>
        </p:nvSpPr>
        <p:spPr>
          <a:xfrm>
            <a:off x="924674" y="4244932"/>
            <a:ext cx="1828800" cy="905854"/>
          </a:xfrm>
          <a:prstGeom prst="homePlate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56216" y="4215780"/>
            <a:ext cx="236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QUIS SEM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56215" y="4458356"/>
            <a:ext cx="570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Nunc sit amet libero non nisl malesuada imperdiet at sed quam.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9" y="4372711"/>
            <a:ext cx="650296" cy="650296"/>
          </a:xfrm>
          <a:prstGeom prst="rect">
            <a:avLst/>
          </a:prstGeom>
        </p:spPr>
      </p:pic>
      <p:sp>
        <p:nvSpPr>
          <p:cNvPr id="53" name="Pentagon 52"/>
          <p:cNvSpPr/>
          <p:nvPr/>
        </p:nvSpPr>
        <p:spPr>
          <a:xfrm>
            <a:off x="0" y="5278565"/>
            <a:ext cx="8804953" cy="1039418"/>
          </a:xfrm>
          <a:prstGeom prst="homePlate">
            <a:avLst/>
          </a:prstGeom>
          <a:solidFill>
            <a:srgbClr val="DC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entagon 53"/>
          <p:cNvSpPr/>
          <p:nvPr/>
        </p:nvSpPr>
        <p:spPr>
          <a:xfrm>
            <a:off x="924674" y="5345347"/>
            <a:ext cx="1828800" cy="905854"/>
          </a:xfrm>
          <a:prstGeom prst="homePlate">
            <a:avLst/>
          </a:prstGeom>
          <a:solidFill>
            <a:srgbClr val="9B5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STEP 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56215" y="5316195"/>
            <a:ext cx="299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 SIT LIBERO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56215" y="5558771"/>
            <a:ext cx="570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C2A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consectetur adipiscing elit. Nunc sit amet libero non nisl malesuada imperdiet at sed quam.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9" y="5473126"/>
            <a:ext cx="650296" cy="65029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23097" y="95860"/>
            <a:ext cx="793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5-STEP COLORFUL PROCESS</a:t>
            </a:r>
          </a:p>
        </p:txBody>
      </p:sp>
    </p:spTree>
    <p:extLst>
      <p:ext uri="{BB962C8B-B14F-4D97-AF65-F5344CB8AC3E}">
        <p14:creationId xmlns:p14="http://schemas.microsoft.com/office/powerpoint/2010/main" val="250359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7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7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decel="8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7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8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7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8" decel="8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decel="7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8" decel="8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decel="7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16" grpId="0"/>
      <p:bldP spid="17" grpId="0"/>
      <p:bldP spid="38" grpId="0" animBg="1"/>
      <p:bldP spid="39" grpId="0" animBg="1"/>
      <p:bldP spid="40" grpId="0"/>
      <p:bldP spid="41" grpId="0"/>
      <p:bldP spid="43" grpId="0" animBg="1"/>
      <p:bldP spid="44" grpId="0" animBg="1"/>
      <p:bldP spid="45" grpId="0"/>
      <p:bldP spid="46" grpId="0"/>
      <p:bldP spid="48" grpId="0" animBg="1"/>
      <p:bldP spid="49" grpId="0" animBg="1"/>
      <p:bldP spid="50" grpId="0"/>
      <p:bldP spid="51" grpId="0"/>
      <p:bldP spid="53" grpId="0" animBg="1"/>
      <p:bldP spid="54" grpId="0" animBg="1"/>
      <p:bldP spid="55" grpId="0"/>
      <p:bldP spid="56" grpId="0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298</Words>
  <Application>Microsoft Office PowerPoint</Application>
  <PresentationFormat>On-screen Show (4:3)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Open Sans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Dwi Wijaya</dc:creator>
  <cp:lastModifiedBy>Christian Wijaya</cp:lastModifiedBy>
  <cp:revision>7</cp:revision>
  <dcterms:created xsi:type="dcterms:W3CDTF">2018-11-01T06:32:06Z</dcterms:created>
  <dcterms:modified xsi:type="dcterms:W3CDTF">2022-05-24T15:50:08Z</dcterms:modified>
</cp:coreProperties>
</file>