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6FA"/>
    <a:srgbClr val="DCDDE1"/>
    <a:srgbClr val="B33939"/>
    <a:srgbClr val="EB4D4B"/>
    <a:srgbClr val="576574"/>
    <a:srgbClr val="2F3640"/>
    <a:srgbClr val="FF5252"/>
    <a:srgbClr val="3567D6"/>
    <a:srgbClr val="4B7B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2124" y="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5E33-B47A-4C80-A25B-197E67BD1671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7841-A35B-4DD0-9D33-08DC7074C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19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5E33-B47A-4C80-A25B-197E67BD1671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7841-A35B-4DD0-9D33-08DC7074C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17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5E33-B47A-4C80-A25B-197E67BD1671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7841-A35B-4DD0-9D33-08DC7074C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5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5E33-B47A-4C80-A25B-197E67BD1671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7841-A35B-4DD0-9D33-08DC7074C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9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5E33-B47A-4C80-A25B-197E67BD1671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7841-A35B-4DD0-9D33-08DC7074C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24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5E33-B47A-4C80-A25B-197E67BD1671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7841-A35B-4DD0-9D33-08DC7074C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42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5E33-B47A-4C80-A25B-197E67BD1671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7841-A35B-4DD0-9D33-08DC7074C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6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5E33-B47A-4C80-A25B-197E67BD1671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7841-A35B-4DD0-9D33-08DC7074C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99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5E33-B47A-4C80-A25B-197E67BD1671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7841-A35B-4DD0-9D33-08DC7074C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5E33-B47A-4C80-A25B-197E67BD1671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7841-A35B-4DD0-9D33-08DC7074C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5E33-B47A-4C80-A25B-197E67BD1671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7841-A35B-4DD0-9D33-08DC7074C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2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25E33-B47A-4C80-A25B-197E67BD1671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A7841-A35B-4DD0-9D33-08DC7074C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hyperlink" Target="https://vegaslide.com/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hyperlink" Target="https://vegaslide.com/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hyperlink" Target="https://vegaslide.com/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F3640"/>
            </a:gs>
            <a:gs pos="100000">
              <a:srgbClr val="576574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erson wearing a costume&#10;&#10;Description generated with high confidence">
            <a:extLst>
              <a:ext uri="{FF2B5EF4-FFF2-40B4-BE49-F238E27FC236}">
                <a16:creationId xmlns:a16="http://schemas.microsoft.com/office/drawing/2014/main" id="{D9B800BE-9F25-492F-8567-BA1DEE88C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4982445" cy="3324225"/>
          </a:xfrm>
          <a:prstGeom prst="triangle">
            <a:avLst/>
          </a:prstGeom>
        </p:spPr>
      </p:pic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70C5FB44-D627-40DB-9A29-DFD70B66AC78}"/>
              </a:ext>
            </a:extLst>
          </p:cNvPr>
          <p:cNvSpPr/>
          <p:nvPr/>
        </p:nvSpPr>
        <p:spPr>
          <a:xfrm>
            <a:off x="1579855" y="5600700"/>
            <a:ext cx="1742541" cy="1257300"/>
          </a:xfrm>
          <a:prstGeom prst="triangle">
            <a:avLst>
              <a:gd name="adj" fmla="val 46402"/>
            </a:avLst>
          </a:prstGeom>
          <a:gradFill flip="none" rotWithShape="1">
            <a:gsLst>
              <a:gs pos="0">
                <a:srgbClr val="DCDDE1"/>
              </a:gs>
              <a:gs pos="100000">
                <a:srgbClr val="F5F6FA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5F6FA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E5CBC79-296A-4A9A-BA9B-795ED5E110EA}"/>
              </a:ext>
            </a:extLst>
          </p:cNvPr>
          <p:cNvSpPr/>
          <p:nvPr/>
        </p:nvSpPr>
        <p:spPr>
          <a:xfrm rot="19390416">
            <a:off x="1451645" y="-519022"/>
            <a:ext cx="1532948" cy="8925498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E5EBAA-FD84-4EBA-A47D-DDA2D4F0CFC5}"/>
              </a:ext>
            </a:extLst>
          </p:cNvPr>
          <p:cNvSpPr/>
          <p:nvPr/>
        </p:nvSpPr>
        <p:spPr>
          <a:xfrm rot="2209584" flipH="1">
            <a:off x="3714333" y="-829289"/>
            <a:ext cx="736078" cy="5237480"/>
          </a:xfrm>
          <a:prstGeom prst="rect">
            <a:avLst/>
          </a:prstGeom>
          <a:gradFill flip="none" rotWithShape="1">
            <a:gsLst>
              <a:gs pos="0">
                <a:srgbClr val="EB4D4B"/>
              </a:gs>
              <a:gs pos="100000">
                <a:srgbClr val="B33939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C27D1A-4654-4D31-8B34-573661295466}"/>
              </a:ext>
            </a:extLst>
          </p:cNvPr>
          <p:cNvSpPr/>
          <p:nvPr/>
        </p:nvSpPr>
        <p:spPr>
          <a:xfrm rot="19390416">
            <a:off x="1239010" y="-519022"/>
            <a:ext cx="1532948" cy="8925498"/>
          </a:xfrm>
          <a:prstGeom prst="rect">
            <a:avLst/>
          </a:prstGeom>
          <a:gradFill flip="none" rotWithShape="1">
            <a:gsLst>
              <a:gs pos="100000">
                <a:srgbClr val="EB4D4B"/>
              </a:gs>
              <a:gs pos="0">
                <a:srgbClr val="B33939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F90BB68-CB46-4DAF-A403-4BDF2BE5B900}"/>
              </a:ext>
            </a:extLst>
          </p:cNvPr>
          <p:cNvSpPr txBox="1"/>
          <p:nvPr/>
        </p:nvSpPr>
        <p:spPr>
          <a:xfrm>
            <a:off x="-147105" y="6081414"/>
            <a:ext cx="2081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rgbClr val="F5F6FA"/>
                </a:solidFill>
                <a:latin typeface="Trebuchet MS" panose="020B0603020202020204" pitchFamily="34" charset="0"/>
              </a:rPr>
              <a:t>COMPANY NAME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75597BA-5565-44B0-AC68-AFB5D6CFF133}"/>
              </a:ext>
            </a:extLst>
          </p:cNvPr>
          <p:cNvSpPr txBox="1"/>
          <p:nvPr/>
        </p:nvSpPr>
        <p:spPr>
          <a:xfrm>
            <a:off x="4762341" y="1879869"/>
            <a:ext cx="4010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>
                <a:solidFill>
                  <a:srgbClr val="F5F6FA"/>
                </a:solidFill>
                <a:latin typeface="Trebuchet MS" panose="020B0603020202020204" pitchFamily="34" charset="0"/>
              </a:rPr>
              <a:t>YOUR NAME HERE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8287BA7-1084-400A-91D9-E5F0B2C37847}"/>
              </a:ext>
            </a:extLst>
          </p:cNvPr>
          <p:cNvSpPr txBox="1"/>
          <p:nvPr/>
        </p:nvSpPr>
        <p:spPr>
          <a:xfrm>
            <a:off x="4869641" y="3100600"/>
            <a:ext cx="4010419" cy="2240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>
                <a:solidFill>
                  <a:srgbClr val="DCDDE1"/>
                </a:solidFill>
                <a:latin typeface="Trebuchet MS" panose="020B0603020202020204" pitchFamily="34" charset="0"/>
              </a:rPr>
              <a:t>name@domain.com</a:t>
            </a: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DCDDE1"/>
                </a:solidFill>
                <a:latin typeface="Trebuchet MS" panose="020B0603020202020204" pitchFamily="34" charset="0"/>
              </a:rPr>
              <a:t>012-345-6789</a:t>
            </a: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DCDDE1"/>
                </a:solidFill>
                <a:latin typeface="Trebuchet MS" panose="020B0603020202020204" pitchFamily="34" charset="0"/>
              </a:rPr>
              <a:t>www.domain.com</a:t>
            </a: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DCDDE1"/>
                </a:solidFill>
                <a:latin typeface="Trebuchet MS" panose="020B0603020202020204" pitchFamily="34" charset="0"/>
              </a:rPr>
              <a:t>Your Address Here</a:t>
            </a:r>
          </a:p>
        </p:txBody>
      </p:sp>
      <p:pic>
        <p:nvPicPr>
          <p:cNvPr id="29" name="Graphic 28" descr="Receiver">
            <a:extLst>
              <a:ext uri="{FF2B5EF4-FFF2-40B4-BE49-F238E27FC236}">
                <a16:creationId xmlns:a16="http://schemas.microsoft.com/office/drawing/2014/main" id="{6AFB89C4-332A-4BB5-B0E0-96224A9050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21001" y="3741155"/>
            <a:ext cx="457200" cy="457200"/>
          </a:xfrm>
          <a:prstGeom prst="rect">
            <a:avLst/>
          </a:prstGeom>
        </p:spPr>
      </p:pic>
      <p:pic>
        <p:nvPicPr>
          <p:cNvPr id="31" name="Graphic 30" descr="Envelope">
            <a:extLst>
              <a:ext uri="{FF2B5EF4-FFF2-40B4-BE49-F238E27FC236}">
                <a16:creationId xmlns:a16="http://schemas.microsoft.com/office/drawing/2014/main" id="{4FBFD273-AC2F-4338-8930-952B38236D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21001" y="3234689"/>
            <a:ext cx="457200" cy="457200"/>
          </a:xfrm>
          <a:prstGeom prst="rect">
            <a:avLst/>
          </a:prstGeom>
        </p:spPr>
      </p:pic>
      <p:pic>
        <p:nvPicPr>
          <p:cNvPr id="33" name="Graphic 32" descr="World">
            <a:extLst>
              <a:ext uri="{FF2B5EF4-FFF2-40B4-BE49-F238E27FC236}">
                <a16:creationId xmlns:a16="http://schemas.microsoft.com/office/drawing/2014/main" id="{67EEC7AD-7EF1-4AA9-B899-0789557A84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15886" y="4337418"/>
            <a:ext cx="457200" cy="457200"/>
          </a:xfrm>
          <a:prstGeom prst="rect">
            <a:avLst/>
          </a:prstGeom>
        </p:spPr>
      </p:pic>
      <p:pic>
        <p:nvPicPr>
          <p:cNvPr id="35" name="Graphic 34" descr="Marker">
            <a:extLst>
              <a:ext uri="{FF2B5EF4-FFF2-40B4-BE49-F238E27FC236}">
                <a16:creationId xmlns:a16="http://schemas.microsoft.com/office/drawing/2014/main" id="{5474BCFF-38F8-43F1-8DC2-7AC5361A242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15886" y="4863509"/>
            <a:ext cx="457200" cy="45720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21B9CC6A-6942-4CE8-BE69-E32C1BB2CB66}"/>
              </a:ext>
            </a:extLst>
          </p:cNvPr>
          <p:cNvSpPr/>
          <p:nvPr/>
        </p:nvSpPr>
        <p:spPr>
          <a:xfrm rot="2209584" flipH="1">
            <a:off x="8668217" y="5819472"/>
            <a:ext cx="766882" cy="1551299"/>
          </a:xfrm>
          <a:prstGeom prst="rect">
            <a:avLst/>
          </a:prstGeom>
          <a:solidFill>
            <a:srgbClr val="EB4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87C9030-D7F1-40AB-BD0D-D93234808164}"/>
              </a:ext>
            </a:extLst>
          </p:cNvPr>
          <p:cNvGrpSpPr/>
          <p:nvPr/>
        </p:nvGrpSpPr>
        <p:grpSpPr>
          <a:xfrm>
            <a:off x="363015" y="5005812"/>
            <a:ext cx="1061204" cy="974745"/>
            <a:chOff x="3607664" y="2512242"/>
            <a:chExt cx="1996146" cy="1833515"/>
          </a:xfrm>
        </p:grpSpPr>
        <p:sp>
          <p:nvSpPr>
            <p:cNvPr id="25" name="Parallelogram 24">
              <a:extLst>
                <a:ext uri="{FF2B5EF4-FFF2-40B4-BE49-F238E27FC236}">
                  <a16:creationId xmlns:a16="http://schemas.microsoft.com/office/drawing/2014/main" id="{89BF9F0D-BB8C-45EE-A680-D13447F2FBDD}"/>
                </a:ext>
              </a:extLst>
            </p:cNvPr>
            <p:cNvSpPr/>
            <p:nvPr/>
          </p:nvSpPr>
          <p:spPr>
            <a:xfrm flipH="1">
              <a:off x="3607664" y="2512242"/>
              <a:ext cx="1229288" cy="1833515"/>
            </a:xfrm>
            <a:prstGeom prst="parallelogram">
              <a:avLst>
                <a:gd name="adj" fmla="val 62441"/>
              </a:avLst>
            </a:prstGeom>
            <a:gradFill>
              <a:gsLst>
                <a:gs pos="0">
                  <a:srgbClr val="7F8C8D"/>
                </a:gs>
                <a:gs pos="100000">
                  <a:srgbClr val="ECF0F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Parallelogram 27">
              <a:extLst>
                <a:ext uri="{FF2B5EF4-FFF2-40B4-BE49-F238E27FC236}">
                  <a16:creationId xmlns:a16="http://schemas.microsoft.com/office/drawing/2014/main" id="{04B5333F-31E0-4C3D-9426-6E9F1DBC82A5}"/>
                </a:ext>
              </a:extLst>
            </p:cNvPr>
            <p:cNvSpPr/>
            <p:nvPr/>
          </p:nvSpPr>
          <p:spPr>
            <a:xfrm>
              <a:off x="4374522" y="2512242"/>
              <a:ext cx="1229288" cy="1833515"/>
            </a:xfrm>
            <a:prstGeom prst="parallelogram">
              <a:avLst>
                <a:gd name="adj" fmla="val 62441"/>
              </a:avLst>
            </a:prstGeom>
            <a:gradFill flip="none" rotWithShape="1">
              <a:gsLst>
                <a:gs pos="0">
                  <a:srgbClr val="7F8C8D"/>
                </a:gs>
                <a:gs pos="100000">
                  <a:srgbClr val="ECF0F1"/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>
            <a:hlinkClick r:id="rId11"/>
            <a:extLst>
              <a:ext uri="{FF2B5EF4-FFF2-40B4-BE49-F238E27FC236}">
                <a16:creationId xmlns:a16="http://schemas.microsoft.com/office/drawing/2014/main" id="{685E5416-047B-4FAB-827A-8A51E12BA835}"/>
              </a:ext>
            </a:extLst>
          </p:cNvPr>
          <p:cNvSpPr txBox="1"/>
          <p:nvPr/>
        </p:nvSpPr>
        <p:spPr>
          <a:xfrm>
            <a:off x="3506499" y="6581001"/>
            <a:ext cx="2131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by </a:t>
            </a:r>
            <a:r>
              <a:rPr 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Vegaslide.com</a:t>
            </a:r>
            <a:endParaRPr lang="en-US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5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36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erson wearing a costume&#10;&#10;Description generated with high confidence">
            <a:extLst>
              <a:ext uri="{FF2B5EF4-FFF2-40B4-BE49-F238E27FC236}">
                <a16:creationId xmlns:a16="http://schemas.microsoft.com/office/drawing/2014/main" id="{D9B800BE-9F25-492F-8567-BA1DEE88C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4982445" cy="3324225"/>
          </a:xfrm>
          <a:prstGeom prst="triangle">
            <a:avLst/>
          </a:prstGeom>
        </p:spPr>
      </p:pic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70C5FB44-D627-40DB-9A29-DFD70B66AC78}"/>
              </a:ext>
            </a:extLst>
          </p:cNvPr>
          <p:cNvSpPr/>
          <p:nvPr/>
        </p:nvSpPr>
        <p:spPr>
          <a:xfrm>
            <a:off x="1579855" y="5600700"/>
            <a:ext cx="1742541" cy="1257300"/>
          </a:xfrm>
          <a:prstGeom prst="triangle">
            <a:avLst>
              <a:gd name="adj" fmla="val 46402"/>
            </a:avLst>
          </a:prstGeom>
          <a:solidFill>
            <a:srgbClr val="DCDD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5F6FA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E5CBC79-296A-4A9A-BA9B-795ED5E110EA}"/>
              </a:ext>
            </a:extLst>
          </p:cNvPr>
          <p:cNvSpPr/>
          <p:nvPr/>
        </p:nvSpPr>
        <p:spPr>
          <a:xfrm rot="19390416">
            <a:off x="1451645" y="-519022"/>
            <a:ext cx="1532948" cy="8925498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E5EBAA-FD84-4EBA-A47D-DDA2D4F0CFC5}"/>
              </a:ext>
            </a:extLst>
          </p:cNvPr>
          <p:cNvSpPr/>
          <p:nvPr/>
        </p:nvSpPr>
        <p:spPr>
          <a:xfrm rot="2209584" flipH="1">
            <a:off x="3714333" y="-829289"/>
            <a:ext cx="736078" cy="5237480"/>
          </a:xfrm>
          <a:prstGeom prst="rect">
            <a:avLst/>
          </a:prstGeom>
          <a:solidFill>
            <a:srgbClr val="B33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C27D1A-4654-4D31-8B34-573661295466}"/>
              </a:ext>
            </a:extLst>
          </p:cNvPr>
          <p:cNvSpPr/>
          <p:nvPr/>
        </p:nvSpPr>
        <p:spPr>
          <a:xfrm rot="19390416">
            <a:off x="1239010" y="-519022"/>
            <a:ext cx="1532948" cy="8925498"/>
          </a:xfrm>
          <a:prstGeom prst="rect">
            <a:avLst/>
          </a:prstGeom>
          <a:solidFill>
            <a:srgbClr val="EB4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F90BB68-CB46-4DAF-A403-4BDF2BE5B900}"/>
              </a:ext>
            </a:extLst>
          </p:cNvPr>
          <p:cNvSpPr txBox="1"/>
          <p:nvPr/>
        </p:nvSpPr>
        <p:spPr>
          <a:xfrm>
            <a:off x="-147105" y="6081414"/>
            <a:ext cx="2081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rgbClr val="F5F6FA"/>
                </a:solidFill>
                <a:latin typeface="Trebuchet MS" panose="020B0603020202020204" pitchFamily="34" charset="0"/>
              </a:rPr>
              <a:t>COMPANY NAME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75597BA-5565-44B0-AC68-AFB5D6CFF133}"/>
              </a:ext>
            </a:extLst>
          </p:cNvPr>
          <p:cNvSpPr txBox="1"/>
          <p:nvPr/>
        </p:nvSpPr>
        <p:spPr>
          <a:xfrm>
            <a:off x="4762341" y="1879869"/>
            <a:ext cx="4010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>
                <a:solidFill>
                  <a:srgbClr val="F5F6FA"/>
                </a:solidFill>
                <a:latin typeface="Trebuchet MS" panose="020B0603020202020204" pitchFamily="34" charset="0"/>
              </a:rPr>
              <a:t>YOUR NAME HERE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8287BA7-1084-400A-91D9-E5F0B2C37847}"/>
              </a:ext>
            </a:extLst>
          </p:cNvPr>
          <p:cNvSpPr txBox="1"/>
          <p:nvPr/>
        </p:nvSpPr>
        <p:spPr>
          <a:xfrm>
            <a:off x="4869641" y="3100600"/>
            <a:ext cx="4010419" cy="2240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>
                <a:solidFill>
                  <a:srgbClr val="DCDDE1"/>
                </a:solidFill>
                <a:latin typeface="Trebuchet MS" panose="020B0603020202020204" pitchFamily="34" charset="0"/>
              </a:rPr>
              <a:t>name@domain.com</a:t>
            </a: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DCDDE1"/>
                </a:solidFill>
                <a:latin typeface="Trebuchet MS" panose="020B0603020202020204" pitchFamily="34" charset="0"/>
              </a:rPr>
              <a:t>012-345-6789</a:t>
            </a: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DCDDE1"/>
                </a:solidFill>
                <a:latin typeface="Trebuchet MS" panose="020B0603020202020204" pitchFamily="34" charset="0"/>
              </a:rPr>
              <a:t>www.domain.com</a:t>
            </a: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DCDDE1"/>
                </a:solidFill>
                <a:latin typeface="Trebuchet MS" panose="020B0603020202020204" pitchFamily="34" charset="0"/>
              </a:rPr>
              <a:t>Your Address Here</a:t>
            </a:r>
          </a:p>
        </p:txBody>
      </p:sp>
      <p:pic>
        <p:nvPicPr>
          <p:cNvPr id="29" name="Graphic 28" descr="Receiver">
            <a:extLst>
              <a:ext uri="{FF2B5EF4-FFF2-40B4-BE49-F238E27FC236}">
                <a16:creationId xmlns:a16="http://schemas.microsoft.com/office/drawing/2014/main" id="{6AFB89C4-332A-4BB5-B0E0-96224A9050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21001" y="3741155"/>
            <a:ext cx="457200" cy="457200"/>
          </a:xfrm>
          <a:prstGeom prst="rect">
            <a:avLst/>
          </a:prstGeom>
        </p:spPr>
      </p:pic>
      <p:pic>
        <p:nvPicPr>
          <p:cNvPr id="31" name="Graphic 30" descr="Envelope">
            <a:extLst>
              <a:ext uri="{FF2B5EF4-FFF2-40B4-BE49-F238E27FC236}">
                <a16:creationId xmlns:a16="http://schemas.microsoft.com/office/drawing/2014/main" id="{4FBFD273-AC2F-4338-8930-952B38236D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21001" y="3234689"/>
            <a:ext cx="457200" cy="457200"/>
          </a:xfrm>
          <a:prstGeom prst="rect">
            <a:avLst/>
          </a:prstGeom>
        </p:spPr>
      </p:pic>
      <p:pic>
        <p:nvPicPr>
          <p:cNvPr id="33" name="Graphic 32" descr="World">
            <a:extLst>
              <a:ext uri="{FF2B5EF4-FFF2-40B4-BE49-F238E27FC236}">
                <a16:creationId xmlns:a16="http://schemas.microsoft.com/office/drawing/2014/main" id="{67EEC7AD-7EF1-4AA9-B899-0789557A84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15886" y="4337418"/>
            <a:ext cx="457200" cy="457200"/>
          </a:xfrm>
          <a:prstGeom prst="rect">
            <a:avLst/>
          </a:prstGeom>
        </p:spPr>
      </p:pic>
      <p:pic>
        <p:nvPicPr>
          <p:cNvPr id="35" name="Graphic 34" descr="Marker">
            <a:extLst>
              <a:ext uri="{FF2B5EF4-FFF2-40B4-BE49-F238E27FC236}">
                <a16:creationId xmlns:a16="http://schemas.microsoft.com/office/drawing/2014/main" id="{5474BCFF-38F8-43F1-8DC2-7AC5361A242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15886" y="4863509"/>
            <a:ext cx="457200" cy="45720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21B9CC6A-6942-4CE8-BE69-E32C1BB2CB66}"/>
              </a:ext>
            </a:extLst>
          </p:cNvPr>
          <p:cNvSpPr/>
          <p:nvPr/>
        </p:nvSpPr>
        <p:spPr>
          <a:xfrm rot="2209584" flipH="1">
            <a:off x="8668217" y="5819472"/>
            <a:ext cx="766882" cy="1551299"/>
          </a:xfrm>
          <a:prstGeom prst="rect">
            <a:avLst/>
          </a:prstGeom>
          <a:solidFill>
            <a:srgbClr val="EB4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87C9030-D7F1-40AB-BD0D-D93234808164}"/>
              </a:ext>
            </a:extLst>
          </p:cNvPr>
          <p:cNvGrpSpPr/>
          <p:nvPr/>
        </p:nvGrpSpPr>
        <p:grpSpPr>
          <a:xfrm>
            <a:off x="363015" y="5005812"/>
            <a:ext cx="1061204" cy="974745"/>
            <a:chOff x="3607664" y="2512242"/>
            <a:chExt cx="1996146" cy="1833515"/>
          </a:xfrm>
        </p:grpSpPr>
        <p:sp>
          <p:nvSpPr>
            <p:cNvPr id="25" name="Parallelogram 24">
              <a:extLst>
                <a:ext uri="{FF2B5EF4-FFF2-40B4-BE49-F238E27FC236}">
                  <a16:creationId xmlns:a16="http://schemas.microsoft.com/office/drawing/2014/main" id="{89BF9F0D-BB8C-45EE-A680-D13447F2FBDD}"/>
                </a:ext>
              </a:extLst>
            </p:cNvPr>
            <p:cNvSpPr/>
            <p:nvPr/>
          </p:nvSpPr>
          <p:spPr>
            <a:xfrm flipH="1">
              <a:off x="3607664" y="2512242"/>
              <a:ext cx="1229288" cy="1833515"/>
            </a:xfrm>
            <a:prstGeom prst="parallelogram">
              <a:avLst>
                <a:gd name="adj" fmla="val 62441"/>
              </a:avLst>
            </a:prstGeom>
            <a:gradFill>
              <a:gsLst>
                <a:gs pos="0">
                  <a:srgbClr val="7F8C8D"/>
                </a:gs>
                <a:gs pos="100000">
                  <a:srgbClr val="ECF0F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Parallelogram 27">
              <a:extLst>
                <a:ext uri="{FF2B5EF4-FFF2-40B4-BE49-F238E27FC236}">
                  <a16:creationId xmlns:a16="http://schemas.microsoft.com/office/drawing/2014/main" id="{04B5333F-31E0-4C3D-9426-6E9F1DBC82A5}"/>
                </a:ext>
              </a:extLst>
            </p:cNvPr>
            <p:cNvSpPr/>
            <p:nvPr/>
          </p:nvSpPr>
          <p:spPr>
            <a:xfrm>
              <a:off x="4374522" y="2512242"/>
              <a:ext cx="1229288" cy="1833515"/>
            </a:xfrm>
            <a:prstGeom prst="parallelogram">
              <a:avLst>
                <a:gd name="adj" fmla="val 62441"/>
              </a:avLst>
            </a:prstGeom>
            <a:gradFill flip="none" rotWithShape="1">
              <a:gsLst>
                <a:gs pos="0">
                  <a:srgbClr val="7F8C8D"/>
                </a:gs>
                <a:gs pos="100000">
                  <a:srgbClr val="ECF0F1"/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>
            <a:hlinkClick r:id="rId11"/>
            <a:extLst>
              <a:ext uri="{FF2B5EF4-FFF2-40B4-BE49-F238E27FC236}">
                <a16:creationId xmlns:a16="http://schemas.microsoft.com/office/drawing/2014/main" id="{FEC1C6DE-385C-4E3B-B819-886FEED3AE1A}"/>
              </a:ext>
            </a:extLst>
          </p:cNvPr>
          <p:cNvSpPr txBox="1"/>
          <p:nvPr/>
        </p:nvSpPr>
        <p:spPr>
          <a:xfrm>
            <a:off x="3506499" y="6581001"/>
            <a:ext cx="2131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by </a:t>
            </a:r>
            <a:r>
              <a:rPr 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Vegaslide.com</a:t>
            </a:r>
            <a:endParaRPr lang="en-US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09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erson wearing a costume&#10;&#10;Description generated with high confidence">
            <a:extLst>
              <a:ext uri="{FF2B5EF4-FFF2-40B4-BE49-F238E27FC236}">
                <a16:creationId xmlns:a16="http://schemas.microsoft.com/office/drawing/2014/main" id="{D9B800BE-9F25-492F-8567-BA1DEE88C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4982445" cy="3324225"/>
          </a:xfrm>
          <a:prstGeom prst="triangle">
            <a:avLst/>
          </a:prstGeom>
        </p:spPr>
      </p:pic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70C5FB44-D627-40DB-9A29-DFD70B66AC78}"/>
              </a:ext>
            </a:extLst>
          </p:cNvPr>
          <p:cNvSpPr/>
          <p:nvPr/>
        </p:nvSpPr>
        <p:spPr>
          <a:xfrm>
            <a:off x="1579855" y="5600700"/>
            <a:ext cx="1742541" cy="1257300"/>
          </a:xfrm>
          <a:prstGeom prst="triangle">
            <a:avLst>
              <a:gd name="adj" fmla="val 46402"/>
            </a:avLst>
          </a:prstGeom>
          <a:solidFill>
            <a:srgbClr val="2F36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E5CBC79-296A-4A9A-BA9B-795ED5E110EA}"/>
              </a:ext>
            </a:extLst>
          </p:cNvPr>
          <p:cNvSpPr/>
          <p:nvPr/>
        </p:nvSpPr>
        <p:spPr>
          <a:xfrm rot="19390416">
            <a:off x="1451645" y="-519022"/>
            <a:ext cx="1532948" cy="8925498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E5EBAA-FD84-4EBA-A47D-DDA2D4F0CFC5}"/>
              </a:ext>
            </a:extLst>
          </p:cNvPr>
          <p:cNvSpPr/>
          <p:nvPr/>
        </p:nvSpPr>
        <p:spPr>
          <a:xfrm rot="2209584" flipH="1">
            <a:off x="3714333" y="-829289"/>
            <a:ext cx="736078" cy="5237480"/>
          </a:xfrm>
          <a:prstGeom prst="rect">
            <a:avLst/>
          </a:prstGeom>
          <a:solidFill>
            <a:srgbClr val="B33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C27D1A-4654-4D31-8B34-573661295466}"/>
              </a:ext>
            </a:extLst>
          </p:cNvPr>
          <p:cNvSpPr/>
          <p:nvPr/>
        </p:nvSpPr>
        <p:spPr>
          <a:xfrm rot="19390416">
            <a:off x="1239010" y="-519022"/>
            <a:ext cx="1532948" cy="8925498"/>
          </a:xfrm>
          <a:prstGeom prst="rect">
            <a:avLst/>
          </a:prstGeom>
          <a:solidFill>
            <a:srgbClr val="EB4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58EC024-0B60-4E16-ABA0-5F138CAB1202}"/>
              </a:ext>
            </a:extLst>
          </p:cNvPr>
          <p:cNvGrpSpPr/>
          <p:nvPr/>
        </p:nvGrpSpPr>
        <p:grpSpPr>
          <a:xfrm>
            <a:off x="373896" y="5005812"/>
            <a:ext cx="1061204" cy="974745"/>
            <a:chOff x="6370668" y="2512242"/>
            <a:chExt cx="1996146" cy="1833515"/>
          </a:xfrm>
        </p:grpSpPr>
        <p:sp>
          <p:nvSpPr>
            <p:cNvPr id="21" name="Parallelogram 20">
              <a:extLst>
                <a:ext uri="{FF2B5EF4-FFF2-40B4-BE49-F238E27FC236}">
                  <a16:creationId xmlns:a16="http://schemas.microsoft.com/office/drawing/2014/main" id="{66D51BC1-9593-48EC-83CA-4EB4A0578C7E}"/>
                </a:ext>
              </a:extLst>
            </p:cNvPr>
            <p:cNvSpPr/>
            <p:nvPr/>
          </p:nvSpPr>
          <p:spPr>
            <a:xfrm flipH="1">
              <a:off x="6370668" y="2512242"/>
              <a:ext cx="1229288" cy="1833515"/>
            </a:xfrm>
            <a:prstGeom prst="parallelogram">
              <a:avLst>
                <a:gd name="adj" fmla="val 62441"/>
              </a:avLst>
            </a:prstGeom>
            <a:gradFill>
              <a:gsLst>
                <a:gs pos="0">
                  <a:srgbClr val="303030"/>
                </a:gs>
                <a:gs pos="100000">
                  <a:srgbClr val="A0A0A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Parallelogram 21">
              <a:extLst>
                <a:ext uri="{FF2B5EF4-FFF2-40B4-BE49-F238E27FC236}">
                  <a16:creationId xmlns:a16="http://schemas.microsoft.com/office/drawing/2014/main" id="{71AB3765-7F5C-4906-A6E9-B7ABF4B2326F}"/>
                </a:ext>
              </a:extLst>
            </p:cNvPr>
            <p:cNvSpPr/>
            <p:nvPr/>
          </p:nvSpPr>
          <p:spPr>
            <a:xfrm>
              <a:off x="7137526" y="2512242"/>
              <a:ext cx="1229288" cy="1833515"/>
            </a:xfrm>
            <a:prstGeom prst="parallelogram">
              <a:avLst>
                <a:gd name="adj" fmla="val 62441"/>
              </a:avLst>
            </a:prstGeom>
            <a:gradFill flip="none" rotWithShape="1">
              <a:gsLst>
                <a:gs pos="0">
                  <a:srgbClr val="303030"/>
                </a:gs>
                <a:gs pos="100000">
                  <a:srgbClr val="A0A0A0"/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DF90BB68-CB46-4DAF-A403-4BDF2BE5B900}"/>
              </a:ext>
            </a:extLst>
          </p:cNvPr>
          <p:cNvSpPr txBox="1"/>
          <p:nvPr/>
        </p:nvSpPr>
        <p:spPr>
          <a:xfrm>
            <a:off x="-147105" y="6081414"/>
            <a:ext cx="2081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rgbClr val="2F3640"/>
                </a:solidFill>
                <a:latin typeface="Trebuchet MS" panose="020B0603020202020204" pitchFamily="34" charset="0"/>
              </a:rPr>
              <a:t>COMPANY NAME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75597BA-5565-44B0-AC68-AFB5D6CFF133}"/>
              </a:ext>
            </a:extLst>
          </p:cNvPr>
          <p:cNvSpPr txBox="1"/>
          <p:nvPr/>
        </p:nvSpPr>
        <p:spPr>
          <a:xfrm>
            <a:off x="4762341" y="1879869"/>
            <a:ext cx="4010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>
                <a:solidFill>
                  <a:srgbClr val="2F3640"/>
                </a:solidFill>
                <a:latin typeface="Trebuchet MS" panose="020B0603020202020204" pitchFamily="34" charset="0"/>
              </a:rPr>
              <a:t>YOUR NAME HERE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8287BA7-1084-400A-91D9-E5F0B2C37847}"/>
              </a:ext>
            </a:extLst>
          </p:cNvPr>
          <p:cNvSpPr txBox="1"/>
          <p:nvPr/>
        </p:nvSpPr>
        <p:spPr>
          <a:xfrm>
            <a:off x="4869641" y="3100600"/>
            <a:ext cx="4010419" cy="2240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>
                <a:solidFill>
                  <a:srgbClr val="576574"/>
                </a:solidFill>
                <a:latin typeface="Trebuchet MS" panose="020B0603020202020204" pitchFamily="34" charset="0"/>
              </a:rPr>
              <a:t>name@domain.com</a:t>
            </a: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576574"/>
                </a:solidFill>
                <a:latin typeface="Trebuchet MS" panose="020B0603020202020204" pitchFamily="34" charset="0"/>
              </a:rPr>
              <a:t>012-345-6789</a:t>
            </a: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576574"/>
                </a:solidFill>
                <a:latin typeface="Trebuchet MS" panose="020B0603020202020204" pitchFamily="34" charset="0"/>
              </a:rPr>
              <a:t>www.domain.com</a:t>
            </a: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576574"/>
                </a:solidFill>
                <a:latin typeface="Trebuchet MS" panose="020B0603020202020204" pitchFamily="34" charset="0"/>
              </a:rPr>
              <a:t>Your Address Here</a:t>
            </a:r>
          </a:p>
        </p:txBody>
      </p:sp>
      <p:pic>
        <p:nvPicPr>
          <p:cNvPr id="29" name="Graphic 28" descr="Receiver">
            <a:extLst>
              <a:ext uri="{FF2B5EF4-FFF2-40B4-BE49-F238E27FC236}">
                <a16:creationId xmlns:a16="http://schemas.microsoft.com/office/drawing/2014/main" id="{6AFB89C4-332A-4BB5-B0E0-96224A9050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21001" y="3741155"/>
            <a:ext cx="457200" cy="457200"/>
          </a:xfrm>
          <a:prstGeom prst="rect">
            <a:avLst/>
          </a:prstGeom>
        </p:spPr>
      </p:pic>
      <p:pic>
        <p:nvPicPr>
          <p:cNvPr id="31" name="Graphic 30" descr="Envelope">
            <a:extLst>
              <a:ext uri="{FF2B5EF4-FFF2-40B4-BE49-F238E27FC236}">
                <a16:creationId xmlns:a16="http://schemas.microsoft.com/office/drawing/2014/main" id="{4FBFD273-AC2F-4338-8930-952B38236D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21001" y="3234689"/>
            <a:ext cx="457200" cy="457200"/>
          </a:xfrm>
          <a:prstGeom prst="rect">
            <a:avLst/>
          </a:prstGeom>
        </p:spPr>
      </p:pic>
      <p:pic>
        <p:nvPicPr>
          <p:cNvPr id="33" name="Graphic 32" descr="World">
            <a:extLst>
              <a:ext uri="{FF2B5EF4-FFF2-40B4-BE49-F238E27FC236}">
                <a16:creationId xmlns:a16="http://schemas.microsoft.com/office/drawing/2014/main" id="{67EEC7AD-7EF1-4AA9-B899-0789557A84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15886" y="4337418"/>
            <a:ext cx="457200" cy="457200"/>
          </a:xfrm>
          <a:prstGeom prst="rect">
            <a:avLst/>
          </a:prstGeom>
        </p:spPr>
      </p:pic>
      <p:pic>
        <p:nvPicPr>
          <p:cNvPr id="35" name="Graphic 34" descr="Marker">
            <a:extLst>
              <a:ext uri="{FF2B5EF4-FFF2-40B4-BE49-F238E27FC236}">
                <a16:creationId xmlns:a16="http://schemas.microsoft.com/office/drawing/2014/main" id="{5474BCFF-38F8-43F1-8DC2-7AC5361A242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15886" y="4863509"/>
            <a:ext cx="457200" cy="45720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21B9CC6A-6942-4CE8-BE69-E32C1BB2CB66}"/>
              </a:ext>
            </a:extLst>
          </p:cNvPr>
          <p:cNvSpPr/>
          <p:nvPr/>
        </p:nvSpPr>
        <p:spPr>
          <a:xfrm rot="2209584" flipH="1">
            <a:off x="8668217" y="5819472"/>
            <a:ext cx="766882" cy="1551299"/>
          </a:xfrm>
          <a:prstGeom prst="rect">
            <a:avLst/>
          </a:prstGeom>
          <a:solidFill>
            <a:srgbClr val="EB4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TextBox 39">
            <a:hlinkClick r:id="rId11"/>
            <a:extLst>
              <a:ext uri="{FF2B5EF4-FFF2-40B4-BE49-F238E27FC236}">
                <a16:creationId xmlns:a16="http://schemas.microsoft.com/office/drawing/2014/main" id="{76CC69D0-BC1C-40DF-A6DC-5B9E15B1EFB5}"/>
              </a:ext>
            </a:extLst>
          </p:cNvPr>
          <p:cNvSpPr txBox="1"/>
          <p:nvPr/>
        </p:nvSpPr>
        <p:spPr>
          <a:xfrm>
            <a:off x="3485693" y="6581001"/>
            <a:ext cx="2172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3449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by </a:t>
            </a:r>
            <a:r>
              <a:rPr lang="en-US" sz="1200" b="1">
                <a:solidFill>
                  <a:srgbClr val="3449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Vegaslide.com</a:t>
            </a:r>
            <a:endParaRPr lang="en-US" sz="1200">
              <a:solidFill>
                <a:srgbClr val="3449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471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72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Trebuchet MS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Dwi Wijaya</dc:creator>
  <cp:lastModifiedBy>Christian Dwi Wijaya</cp:lastModifiedBy>
  <cp:revision>12</cp:revision>
  <dcterms:created xsi:type="dcterms:W3CDTF">2018-11-26T23:40:11Z</dcterms:created>
  <dcterms:modified xsi:type="dcterms:W3CDTF">2018-11-27T01:34:28Z</dcterms:modified>
</cp:coreProperties>
</file>