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C5FC"/>
    <a:srgbClr val="E0C3FC"/>
    <a:srgbClr val="6CF5DE"/>
    <a:srgbClr val="43E97D"/>
    <a:srgbClr val="404040"/>
    <a:srgbClr val="009C41"/>
    <a:srgbClr val="006C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2346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F332-039B-44AB-9508-7FA2CE311A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BF58-E009-440D-8A9A-02619E69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5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F332-039B-44AB-9508-7FA2CE311A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BF58-E009-440D-8A9A-02619E69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4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F332-039B-44AB-9508-7FA2CE311A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BF58-E009-440D-8A9A-02619E69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5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F332-039B-44AB-9508-7FA2CE311A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BF58-E009-440D-8A9A-02619E69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1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F332-039B-44AB-9508-7FA2CE311A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BF58-E009-440D-8A9A-02619E69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8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F332-039B-44AB-9508-7FA2CE311A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BF58-E009-440D-8A9A-02619E69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9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F332-039B-44AB-9508-7FA2CE311A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BF58-E009-440D-8A9A-02619E69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F332-039B-44AB-9508-7FA2CE311A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BF58-E009-440D-8A9A-02619E69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5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F332-039B-44AB-9508-7FA2CE311A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BF58-E009-440D-8A9A-02619E69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5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F332-039B-44AB-9508-7FA2CE311A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BF58-E009-440D-8A9A-02619E69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F332-039B-44AB-9508-7FA2CE311A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BF58-E009-440D-8A9A-02619E69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8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DF332-039B-44AB-9508-7FA2CE311A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6BF58-E009-440D-8A9A-02619E69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9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egaslide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egaslide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egaslide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egaslide.com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egaslide.com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egaslide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DB1A00E-56E5-4EEE-9B9F-3D70D90DA273}"/>
              </a:ext>
            </a:extLst>
          </p:cNvPr>
          <p:cNvSpPr/>
          <p:nvPr/>
        </p:nvSpPr>
        <p:spPr>
          <a:xfrm flipH="1">
            <a:off x="7377365" y="5390025"/>
            <a:ext cx="806824" cy="694764"/>
          </a:xfrm>
          <a:custGeom>
            <a:avLst/>
            <a:gdLst>
              <a:gd name="connsiteX0" fmla="*/ 116300 w 205740"/>
              <a:gd name="connsiteY0" fmla="*/ 4286 h 177165"/>
              <a:gd name="connsiteX1" fmla="*/ 91154 w 205740"/>
              <a:gd name="connsiteY1" fmla="*/ 4286 h 177165"/>
              <a:gd name="connsiteX2" fmla="*/ 4286 w 205740"/>
              <a:gd name="connsiteY2" fmla="*/ 91154 h 177165"/>
              <a:gd name="connsiteX3" fmla="*/ 4286 w 205740"/>
              <a:gd name="connsiteY3" fmla="*/ 91154 h 177165"/>
              <a:gd name="connsiteX4" fmla="*/ 91154 w 205740"/>
              <a:gd name="connsiteY4" fmla="*/ 178022 h 177165"/>
              <a:gd name="connsiteX5" fmla="*/ 116300 w 205740"/>
              <a:gd name="connsiteY5" fmla="*/ 178022 h 177165"/>
              <a:gd name="connsiteX6" fmla="*/ 203168 w 205740"/>
              <a:gd name="connsiteY6" fmla="*/ 91154 h 177165"/>
              <a:gd name="connsiteX7" fmla="*/ 203168 w 205740"/>
              <a:gd name="connsiteY7" fmla="*/ 91154 h 177165"/>
              <a:gd name="connsiteX8" fmla="*/ 116300 w 205740"/>
              <a:gd name="connsiteY8" fmla="*/ 4286 h 177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740" h="177165">
                <a:moveTo>
                  <a:pt x="116300" y="4286"/>
                </a:moveTo>
                <a:lnTo>
                  <a:pt x="91154" y="4286"/>
                </a:lnTo>
                <a:cubicBezTo>
                  <a:pt x="43148" y="4286"/>
                  <a:pt x="4286" y="43148"/>
                  <a:pt x="4286" y="91154"/>
                </a:cubicBezTo>
                <a:lnTo>
                  <a:pt x="4286" y="91154"/>
                </a:lnTo>
                <a:cubicBezTo>
                  <a:pt x="4286" y="139160"/>
                  <a:pt x="43148" y="178022"/>
                  <a:pt x="91154" y="178022"/>
                </a:cubicBezTo>
                <a:lnTo>
                  <a:pt x="116300" y="178022"/>
                </a:lnTo>
                <a:cubicBezTo>
                  <a:pt x="164306" y="178022"/>
                  <a:pt x="203168" y="139160"/>
                  <a:pt x="203168" y="91154"/>
                </a:cubicBezTo>
                <a:lnTo>
                  <a:pt x="203168" y="91154"/>
                </a:lnTo>
                <a:cubicBezTo>
                  <a:pt x="202596" y="43148"/>
                  <a:pt x="163735" y="4286"/>
                  <a:pt x="116300" y="4286"/>
                </a:cubicBezTo>
                <a:close/>
              </a:path>
            </a:pathLst>
          </a:custGeom>
          <a:solidFill>
            <a:srgbClr val="6CF5DE"/>
          </a:solidFill>
          <a:ln w="9525" cap="flat">
            <a:noFill/>
            <a:prstDash val="solid"/>
            <a:miter/>
          </a:ln>
          <a:effectLst>
            <a:outerShdw blurRad="127000" dist="63500" algn="l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2EE6791-01AB-44E6-B575-4D667AA753E0}"/>
              </a:ext>
            </a:extLst>
          </p:cNvPr>
          <p:cNvSpPr/>
          <p:nvPr/>
        </p:nvSpPr>
        <p:spPr>
          <a:xfrm flipH="1">
            <a:off x="-14514" y="1"/>
            <a:ext cx="8494063" cy="6858000"/>
          </a:xfrm>
          <a:custGeom>
            <a:avLst/>
            <a:gdLst>
              <a:gd name="connsiteX0" fmla="*/ 452342 w 2165985"/>
              <a:gd name="connsiteY0" fmla="*/ 57436 h 1748790"/>
              <a:gd name="connsiteX1" fmla="*/ 539210 w 2165985"/>
              <a:gd name="connsiteY1" fmla="*/ 144304 h 1748790"/>
              <a:gd name="connsiteX2" fmla="*/ 864394 w 2165985"/>
              <a:gd name="connsiteY2" fmla="*/ 144304 h 1748790"/>
              <a:gd name="connsiteX3" fmla="*/ 918686 w 2165985"/>
              <a:gd name="connsiteY3" fmla="*/ 198596 h 1748790"/>
              <a:gd name="connsiteX4" fmla="*/ 864394 w 2165985"/>
              <a:gd name="connsiteY4" fmla="*/ 252889 h 1748790"/>
              <a:gd name="connsiteX5" fmla="*/ 91154 w 2165985"/>
              <a:gd name="connsiteY5" fmla="*/ 252889 h 1748790"/>
              <a:gd name="connsiteX6" fmla="*/ 4286 w 2165985"/>
              <a:gd name="connsiteY6" fmla="*/ 339757 h 1748790"/>
              <a:gd name="connsiteX7" fmla="*/ 4286 w 2165985"/>
              <a:gd name="connsiteY7" fmla="*/ 339757 h 1748790"/>
              <a:gd name="connsiteX8" fmla="*/ 91154 w 2165985"/>
              <a:gd name="connsiteY8" fmla="*/ 426625 h 1748790"/>
              <a:gd name="connsiteX9" fmla="*/ 974122 w 2165985"/>
              <a:gd name="connsiteY9" fmla="*/ 426625 h 1748790"/>
              <a:gd name="connsiteX10" fmla="*/ 1028414 w 2165985"/>
              <a:gd name="connsiteY10" fmla="*/ 480917 h 1748790"/>
              <a:gd name="connsiteX11" fmla="*/ 974122 w 2165985"/>
              <a:gd name="connsiteY11" fmla="*/ 535210 h 1748790"/>
              <a:gd name="connsiteX12" fmla="*/ 808387 w 2165985"/>
              <a:gd name="connsiteY12" fmla="*/ 535210 h 1748790"/>
              <a:gd name="connsiteX13" fmla="*/ 721519 w 2165985"/>
              <a:gd name="connsiteY13" fmla="*/ 622078 h 1748790"/>
              <a:gd name="connsiteX14" fmla="*/ 721519 w 2165985"/>
              <a:gd name="connsiteY14" fmla="*/ 622078 h 1748790"/>
              <a:gd name="connsiteX15" fmla="*/ 634651 w 2165985"/>
              <a:gd name="connsiteY15" fmla="*/ 708946 h 1748790"/>
              <a:gd name="connsiteX16" fmla="*/ 398050 w 2165985"/>
              <a:gd name="connsiteY16" fmla="*/ 708946 h 1748790"/>
              <a:gd name="connsiteX17" fmla="*/ 343757 w 2165985"/>
              <a:gd name="connsiteY17" fmla="*/ 763238 h 1748790"/>
              <a:gd name="connsiteX18" fmla="*/ 398050 w 2165985"/>
              <a:gd name="connsiteY18" fmla="*/ 817531 h 1748790"/>
              <a:gd name="connsiteX19" fmla="*/ 716375 w 2165985"/>
              <a:gd name="connsiteY19" fmla="*/ 817531 h 1748790"/>
              <a:gd name="connsiteX20" fmla="*/ 803243 w 2165985"/>
              <a:gd name="connsiteY20" fmla="*/ 904399 h 1748790"/>
              <a:gd name="connsiteX21" fmla="*/ 803243 w 2165985"/>
              <a:gd name="connsiteY21" fmla="*/ 904399 h 1748790"/>
              <a:gd name="connsiteX22" fmla="*/ 890111 w 2165985"/>
              <a:gd name="connsiteY22" fmla="*/ 991267 h 1748790"/>
              <a:gd name="connsiteX23" fmla="*/ 922115 w 2165985"/>
              <a:gd name="connsiteY23" fmla="*/ 991267 h 1748790"/>
              <a:gd name="connsiteX24" fmla="*/ 976408 w 2165985"/>
              <a:gd name="connsiteY24" fmla="*/ 1045559 h 1748790"/>
              <a:gd name="connsiteX25" fmla="*/ 922115 w 2165985"/>
              <a:gd name="connsiteY25" fmla="*/ 1099852 h 1748790"/>
              <a:gd name="connsiteX26" fmla="*/ 675799 w 2165985"/>
              <a:gd name="connsiteY26" fmla="*/ 1099852 h 1748790"/>
              <a:gd name="connsiteX27" fmla="*/ 588931 w 2165985"/>
              <a:gd name="connsiteY27" fmla="*/ 1186720 h 1748790"/>
              <a:gd name="connsiteX28" fmla="*/ 588931 w 2165985"/>
              <a:gd name="connsiteY28" fmla="*/ 1186720 h 1748790"/>
              <a:gd name="connsiteX29" fmla="*/ 675799 w 2165985"/>
              <a:gd name="connsiteY29" fmla="*/ 1273588 h 1748790"/>
              <a:gd name="connsiteX30" fmla="*/ 1126141 w 2165985"/>
              <a:gd name="connsiteY30" fmla="*/ 1273588 h 1748790"/>
              <a:gd name="connsiteX31" fmla="*/ 1180433 w 2165985"/>
              <a:gd name="connsiteY31" fmla="*/ 1327880 h 1748790"/>
              <a:gd name="connsiteX32" fmla="*/ 1180433 w 2165985"/>
              <a:gd name="connsiteY32" fmla="*/ 1327880 h 1748790"/>
              <a:gd name="connsiteX33" fmla="*/ 1126141 w 2165985"/>
              <a:gd name="connsiteY33" fmla="*/ 1382173 h 1748790"/>
              <a:gd name="connsiteX34" fmla="*/ 519208 w 2165985"/>
              <a:gd name="connsiteY34" fmla="*/ 1382173 h 1748790"/>
              <a:gd name="connsiteX35" fmla="*/ 432340 w 2165985"/>
              <a:gd name="connsiteY35" fmla="*/ 1469041 h 1748790"/>
              <a:gd name="connsiteX36" fmla="*/ 432340 w 2165985"/>
              <a:gd name="connsiteY36" fmla="*/ 1469041 h 1748790"/>
              <a:gd name="connsiteX37" fmla="*/ 519208 w 2165985"/>
              <a:gd name="connsiteY37" fmla="*/ 1555909 h 1748790"/>
              <a:gd name="connsiteX38" fmla="*/ 920401 w 2165985"/>
              <a:gd name="connsiteY38" fmla="*/ 1555909 h 1748790"/>
              <a:gd name="connsiteX39" fmla="*/ 974693 w 2165985"/>
              <a:gd name="connsiteY39" fmla="*/ 1610201 h 1748790"/>
              <a:gd name="connsiteX40" fmla="*/ 920401 w 2165985"/>
              <a:gd name="connsiteY40" fmla="*/ 1664494 h 1748790"/>
              <a:gd name="connsiteX41" fmla="*/ 797528 w 2165985"/>
              <a:gd name="connsiteY41" fmla="*/ 1664494 h 1748790"/>
              <a:gd name="connsiteX42" fmla="*/ 711232 w 2165985"/>
              <a:gd name="connsiteY42" fmla="*/ 1747361 h 1748790"/>
              <a:gd name="connsiteX43" fmla="*/ 2161699 w 2165985"/>
              <a:gd name="connsiteY43" fmla="*/ 1747361 h 1748790"/>
              <a:gd name="connsiteX44" fmla="*/ 2161699 w 2165985"/>
              <a:gd name="connsiteY44" fmla="*/ 4286 h 1748790"/>
              <a:gd name="connsiteX45" fmla="*/ 473488 w 2165985"/>
              <a:gd name="connsiteY45" fmla="*/ 4286 h 1748790"/>
              <a:gd name="connsiteX46" fmla="*/ 452342 w 2165985"/>
              <a:gd name="connsiteY46" fmla="*/ 57436 h 1748790"/>
              <a:gd name="connsiteX47" fmla="*/ 452342 w 2165985"/>
              <a:gd name="connsiteY47" fmla="*/ 57436 h 174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165985" h="1748790">
                <a:moveTo>
                  <a:pt x="452342" y="57436"/>
                </a:moveTo>
                <a:cubicBezTo>
                  <a:pt x="452342" y="105442"/>
                  <a:pt x="491204" y="144304"/>
                  <a:pt x="539210" y="144304"/>
                </a:cubicBezTo>
                <a:lnTo>
                  <a:pt x="864394" y="144304"/>
                </a:lnTo>
                <a:cubicBezTo>
                  <a:pt x="894112" y="144304"/>
                  <a:pt x="918686" y="168307"/>
                  <a:pt x="918686" y="198596"/>
                </a:cubicBezTo>
                <a:cubicBezTo>
                  <a:pt x="918686" y="228886"/>
                  <a:pt x="894683" y="252889"/>
                  <a:pt x="864394" y="252889"/>
                </a:cubicBezTo>
                <a:lnTo>
                  <a:pt x="91154" y="252889"/>
                </a:lnTo>
                <a:cubicBezTo>
                  <a:pt x="43148" y="252889"/>
                  <a:pt x="4286" y="291751"/>
                  <a:pt x="4286" y="339757"/>
                </a:cubicBezTo>
                <a:lnTo>
                  <a:pt x="4286" y="339757"/>
                </a:lnTo>
                <a:cubicBezTo>
                  <a:pt x="4286" y="387763"/>
                  <a:pt x="43148" y="426625"/>
                  <a:pt x="91154" y="426625"/>
                </a:cubicBezTo>
                <a:lnTo>
                  <a:pt x="974122" y="426625"/>
                </a:lnTo>
                <a:cubicBezTo>
                  <a:pt x="1003840" y="426625"/>
                  <a:pt x="1028414" y="450628"/>
                  <a:pt x="1028414" y="480917"/>
                </a:cubicBezTo>
                <a:cubicBezTo>
                  <a:pt x="1028414" y="510635"/>
                  <a:pt x="1004411" y="535210"/>
                  <a:pt x="974122" y="535210"/>
                </a:cubicBezTo>
                <a:lnTo>
                  <a:pt x="808387" y="535210"/>
                </a:lnTo>
                <a:cubicBezTo>
                  <a:pt x="760381" y="535210"/>
                  <a:pt x="721519" y="574072"/>
                  <a:pt x="721519" y="622078"/>
                </a:cubicBezTo>
                <a:lnTo>
                  <a:pt x="721519" y="622078"/>
                </a:lnTo>
                <a:cubicBezTo>
                  <a:pt x="721519" y="670084"/>
                  <a:pt x="682657" y="708946"/>
                  <a:pt x="634651" y="708946"/>
                </a:cubicBezTo>
                <a:lnTo>
                  <a:pt x="398050" y="708946"/>
                </a:lnTo>
                <a:cubicBezTo>
                  <a:pt x="368332" y="708946"/>
                  <a:pt x="343757" y="732949"/>
                  <a:pt x="343757" y="763238"/>
                </a:cubicBezTo>
                <a:cubicBezTo>
                  <a:pt x="343757" y="792956"/>
                  <a:pt x="367760" y="817531"/>
                  <a:pt x="398050" y="817531"/>
                </a:cubicBezTo>
                <a:lnTo>
                  <a:pt x="716375" y="817531"/>
                </a:lnTo>
                <a:cubicBezTo>
                  <a:pt x="764381" y="817531"/>
                  <a:pt x="803243" y="856393"/>
                  <a:pt x="803243" y="904399"/>
                </a:cubicBezTo>
                <a:lnTo>
                  <a:pt x="803243" y="904399"/>
                </a:lnTo>
                <a:cubicBezTo>
                  <a:pt x="803243" y="952405"/>
                  <a:pt x="842105" y="991267"/>
                  <a:pt x="890111" y="991267"/>
                </a:cubicBezTo>
                <a:lnTo>
                  <a:pt x="922115" y="991267"/>
                </a:lnTo>
                <a:cubicBezTo>
                  <a:pt x="951833" y="991267"/>
                  <a:pt x="976408" y="1015270"/>
                  <a:pt x="976408" y="1045559"/>
                </a:cubicBezTo>
                <a:cubicBezTo>
                  <a:pt x="976408" y="1075849"/>
                  <a:pt x="952405" y="1099852"/>
                  <a:pt x="922115" y="1099852"/>
                </a:cubicBezTo>
                <a:lnTo>
                  <a:pt x="675799" y="1099852"/>
                </a:lnTo>
                <a:cubicBezTo>
                  <a:pt x="627793" y="1099852"/>
                  <a:pt x="588931" y="1138714"/>
                  <a:pt x="588931" y="1186720"/>
                </a:cubicBezTo>
                <a:lnTo>
                  <a:pt x="588931" y="1186720"/>
                </a:lnTo>
                <a:cubicBezTo>
                  <a:pt x="588931" y="1234726"/>
                  <a:pt x="627793" y="1273588"/>
                  <a:pt x="675799" y="1273588"/>
                </a:cubicBezTo>
                <a:lnTo>
                  <a:pt x="1126141" y="1273588"/>
                </a:lnTo>
                <a:cubicBezTo>
                  <a:pt x="1155859" y="1273588"/>
                  <a:pt x="1180433" y="1297591"/>
                  <a:pt x="1180433" y="1327880"/>
                </a:cubicBezTo>
                <a:lnTo>
                  <a:pt x="1180433" y="1327880"/>
                </a:lnTo>
                <a:cubicBezTo>
                  <a:pt x="1180433" y="1357598"/>
                  <a:pt x="1156430" y="1382173"/>
                  <a:pt x="1126141" y="1382173"/>
                </a:cubicBezTo>
                <a:lnTo>
                  <a:pt x="519208" y="1382173"/>
                </a:lnTo>
                <a:cubicBezTo>
                  <a:pt x="471202" y="1382173"/>
                  <a:pt x="432340" y="1421035"/>
                  <a:pt x="432340" y="1469041"/>
                </a:cubicBezTo>
                <a:lnTo>
                  <a:pt x="432340" y="1469041"/>
                </a:lnTo>
                <a:cubicBezTo>
                  <a:pt x="432340" y="1517047"/>
                  <a:pt x="471202" y="1555909"/>
                  <a:pt x="519208" y="1555909"/>
                </a:cubicBezTo>
                <a:lnTo>
                  <a:pt x="920401" y="1555909"/>
                </a:lnTo>
                <a:cubicBezTo>
                  <a:pt x="950119" y="1555909"/>
                  <a:pt x="974693" y="1579912"/>
                  <a:pt x="974693" y="1610201"/>
                </a:cubicBezTo>
                <a:cubicBezTo>
                  <a:pt x="974693" y="1640491"/>
                  <a:pt x="950690" y="1664494"/>
                  <a:pt x="920401" y="1664494"/>
                </a:cubicBezTo>
                <a:lnTo>
                  <a:pt x="797528" y="1664494"/>
                </a:lnTo>
                <a:cubicBezTo>
                  <a:pt x="750665" y="1664494"/>
                  <a:pt x="712946" y="1701070"/>
                  <a:pt x="711232" y="1747361"/>
                </a:cubicBezTo>
                <a:lnTo>
                  <a:pt x="2161699" y="1747361"/>
                </a:lnTo>
                <a:lnTo>
                  <a:pt x="2161699" y="4286"/>
                </a:lnTo>
                <a:lnTo>
                  <a:pt x="473488" y="4286"/>
                </a:lnTo>
                <a:cubicBezTo>
                  <a:pt x="460343" y="15716"/>
                  <a:pt x="452342" y="35147"/>
                  <a:pt x="452342" y="57436"/>
                </a:cubicBezTo>
                <a:lnTo>
                  <a:pt x="452342" y="57436"/>
                </a:lnTo>
                <a:close/>
              </a:path>
            </a:pathLst>
          </a:custGeom>
          <a:gradFill flip="none" rotWithShape="1">
            <a:gsLst>
              <a:gs pos="0">
                <a:srgbClr val="6CF5DE"/>
              </a:gs>
              <a:gs pos="100000">
                <a:srgbClr val="43E97D"/>
              </a:gs>
            </a:gsLst>
            <a:lin ang="0" scaled="1"/>
            <a:tileRect/>
          </a:gradFill>
          <a:ln w="9525" cap="flat">
            <a:noFill/>
            <a:prstDash val="solid"/>
            <a:miter/>
          </a:ln>
          <a:effectLst>
            <a:outerShdw blurRad="127000" dist="63500" algn="l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116AC68-A866-4510-A8EA-CE517E4606F4}"/>
              </a:ext>
            </a:extLst>
          </p:cNvPr>
          <p:cNvSpPr/>
          <p:nvPr/>
        </p:nvSpPr>
        <p:spPr>
          <a:xfrm flipH="1">
            <a:off x="7688961" y="2756646"/>
            <a:ext cx="1075765" cy="448235"/>
          </a:xfrm>
          <a:custGeom>
            <a:avLst/>
            <a:gdLst>
              <a:gd name="connsiteX0" fmla="*/ 272320 w 274320"/>
              <a:gd name="connsiteY0" fmla="*/ 58579 h 114300"/>
              <a:gd name="connsiteX1" fmla="*/ 272320 w 274320"/>
              <a:gd name="connsiteY1" fmla="*/ 58579 h 114300"/>
              <a:gd name="connsiteX2" fmla="*/ 218027 w 274320"/>
              <a:gd name="connsiteY2" fmla="*/ 4286 h 114300"/>
              <a:gd name="connsiteX3" fmla="*/ 58579 w 274320"/>
              <a:gd name="connsiteY3" fmla="*/ 4286 h 114300"/>
              <a:gd name="connsiteX4" fmla="*/ 4286 w 274320"/>
              <a:gd name="connsiteY4" fmla="*/ 58579 h 114300"/>
              <a:gd name="connsiteX5" fmla="*/ 4286 w 274320"/>
              <a:gd name="connsiteY5" fmla="*/ 58579 h 114300"/>
              <a:gd name="connsiteX6" fmla="*/ 58579 w 274320"/>
              <a:gd name="connsiteY6" fmla="*/ 112871 h 114300"/>
              <a:gd name="connsiteX7" fmla="*/ 218027 w 274320"/>
              <a:gd name="connsiteY7" fmla="*/ 112871 h 114300"/>
              <a:gd name="connsiteX8" fmla="*/ 272320 w 274320"/>
              <a:gd name="connsiteY8" fmla="*/ 58579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" h="114300">
                <a:moveTo>
                  <a:pt x="272320" y="58579"/>
                </a:moveTo>
                <a:lnTo>
                  <a:pt x="272320" y="58579"/>
                </a:lnTo>
                <a:cubicBezTo>
                  <a:pt x="272320" y="28861"/>
                  <a:pt x="248316" y="4286"/>
                  <a:pt x="218027" y="4286"/>
                </a:cubicBezTo>
                <a:lnTo>
                  <a:pt x="58579" y="4286"/>
                </a:lnTo>
                <a:cubicBezTo>
                  <a:pt x="28861" y="4286"/>
                  <a:pt x="4286" y="28289"/>
                  <a:pt x="4286" y="58579"/>
                </a:cubicBezTo>
                <a:lnTo>
                  <a:pt x="4286" y="58579"/>
                </a:lnTo>
                <a:cubicBezTo>
                  <a:pt x="4286" y="88297"/>
                  <a:pt x="28289" y="112871"/>
                  <a:pt x="58579" y="112871"/>
                </a:cubicBezTo>
                <a:lnTo>
                  <a:pt x="218027" y="112871"/>
                </a:lnTo>
                <a:cubicBezTo>
                  <a:pt x="247745" y="112300"/>
                  <a:pt x="272320" y="88297"/>
                  <a:pt x="272320" y="58579"/>
                </a:cubicBezTo>
                <a:close/>
              </a:path>
            </a:pathLst>
          </a:custGeom>
          <a:solidFill>
            <a:srgbClr val="6CF5DE"/>
          </a:solidFill>
          <a:ln w="9525" cap="flat">
            <a:noFill/>
            <a:prstDash val="solid"/>
            <a:miter/>
          </a:ln>
          <a:effectLst>
            <a:outerShdw blurRad="127000" dist="63500" algn="l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D8748CA-CAB4-4F37-BC94-9B199FE75A26}"/>
              </a:ext>
            </a:extLst>
          </p:cNvPr>
          <p:cNvSpPr/>
          <p:nvPr/>
        </p:nvSpPr>
        <p:spPr>
          <a:xfrm flipH="1">
            <a:off x="6721338" y="4406151"/>
            <a:ext cx="1075765" cy="448235"/>
          </a:xfrm>
          <a:custGeom>
            <a:avLst/>
            <a:gdLst>
              <a:gd name="connsiteX0" fmla="*/ 272320 w 274320"/>
              <a:gd name="connsiteY0" fmla="*/ 58579 h 114300"/>
              <a:gd name="connsiteX1" fmla="*/ 218027 w 274320"/>
              <a:gd name="connsiteY1" fmla="*/ 4286 h 114300"/>
              <a:gd name="connsiteX2" fmla="*/ 58579 w 274320"/>
              <a:gd name="connsiteY2" fmla="*/ 4286 h 114300"/>
              <a:gd name="connsiteX3" fmla="*/ 4286 w 274320"/>
              <a:gd name="connsiteY3" fmla="*/ 58579 h 114300"/>
              <a:gd name="connsiteX4" fmla="*/ 58579 w 274320"/>
              <a:gd name="connsiteY4" fmla="*/ 112871 h 114300"/>
              <a:gd name="connsiteX5" fmla="*/ 218027 w 274320"/>
              <a:gd name="connsiteY5" fmla="*/ 112871 h 114300"/>
              <a:gd name="connsiteX6" fmla="*/ 272320 w 274320"/>
              <a:gd name="connsiteY6" fmla="*/ 58579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320" h="114300">
                <a:moveTo>
                  <a:pt x="272320" y="58579"/>
                </a:moveTo>
                <a:cubicBezTo>
                  <a:pt x="272320" y="28861"/>
                  <a:pt x="248317" y="4286"/>
                  <a:pt x="218027" y="4286"/>
                </a:cubicBezTo>
                <a:lnTo>
                  <a:pt x="58579" y="4286"/>
                </a:lnTo>
                <a:cubicBezTo>
                  <a:pt x="28861" y="4286"/>
                  <a:pt x="4286" y="28289"/>
                  <a:pt x="4286" y="58579"/>
                </a:cubicBezTo>
                <a:cubicBezTo>
                  <a:pt x="4286" y="88297"/>
                  <a:pt x="28289" y="112871"/>
                  <a:pt x="58579" y="112871"/>
                </a:cubicBezTo>
                <a:lnTo>
                  <a:pt x="218027" y="112871"/>
                </a:lnTo>
                <a:cubicBezTo>
                  <a:pt x="248317" y="112300"/>
                  <a:pt x="272320" y="88297"/>
                  <a:pt x="272320" y="58579"/>
                </a:cubicBezTo>
                <a:close/>
              </a:path>
            </a:pathLst>
          </a:custGeom>
          <a:solidFill>
            <a:srgbClr val="6CF5DE"/>
          </a:solidFill>
          <a:ln w="9525" cap="flat">
            <a:noFill/>
            <a:prstDash val="solid"/>
            <a:miter/>
          </a:ln>
          <a:effectLst>
            <a:outerShdw blurRad="127000" dist="63500" algn="l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5CBD49-B65F-4A16-973B-1B373E210177}"/>
              </a:ext>
            </a:extLst>
          </p:cNvPr>
          <p:cNvSpPr/>
          <p:nvPr/>
        </p:nvSpPr>
        <p:spPr>
          <a:xfrm flipH="1">
            <a:off x="6609279" y="2129113"/>
            <a:ext cx="649941" cy="448235"/>
          </a:xfrm>
          <a:custGeom>
            <a:avLst/>
            <a:gdLst>
              <a:gd name="connsiteX0" fmla="*/ 58579 w 165735"/>
              <a:gd name="connsiteY0" fmla="*/ 112871 h 114300"/>
              <a:gd name="connsiteX1" fmla="*/ 111156 w 165735"/>
              <a:gd name="connsiteY1" fmla="*/ 112871 h 114300"/>
              <a:gd name="connsiteX2" fmla="*/ 165449 w 165735"/>
              <a:gd name="connsiteY2" fmla="*/ 58579 h 114300"/>
              <a:gd name="connsiteX3" fmla="*/ 111156 w 165735"/>
              <a:gd name="connsiteY3" fmla="*/ 4286 h 114300"/>
              <a:gd name="connsiteX4" fmla="*/ 58579 w 165735"/>
              <a:gd name="connsiteY4" fmla="*/ 4286 h 114300"/>
              <a:gd name="connsiteX5" fmla="*/ 4286 w 165735"/>
              <a:gd name="connsiteY5" fmla="*/ 58579 h 114300"/>
              <a:gd name="connsiteX6" fmla="*/ 58579 w 165735"/>
              <a:gd name="connsiteY6" fmla="*/ 112871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735" h="114300">
                <a:moveTo>
                  <a:pt x="58579" y="112871"/>
                </a:moveTo>
                <a:lnTo>
                  <a:pt x="111156" y="112871"/>
                </a:lnTo>
                <a:cubicBezTo>
                  <a:pt x="140875" y="112871"/>
                  <a:pt x="165449" y="88868"/>
                  <a:pt x="165449" y="58579"/>
                </a:cubicBezTo>
                <a:cubicBezTo>
                  <a:pt x="165449" y="28861"/>
                  <a:pt x="141446" y="4286"/>
                  <a:pt x="111156" y="4286"/>
                </a:cubicBezTo>
                <a:lnTo>
                  <a:pt x="58579" y="4286"/>
                </a:lnTo>
                <a:cubicBezTo>
                  <a:pt x="28861" y="4286"/>
                  <a:pt x="4286" y="28289"/>
                  <a:pt x="4286" y="58579"/>
                </a:cubicBezTo>
                <a:cubicBezTo>
                  <a:pt x="4858" y="88868"/>
                  <a:pt x="28861" y="112871"/>
                  <a:pt x="58579" y="112871"/>
                </a:cubicBezTo>
                <a:close/>
              </a:path>
            </a:pathLst>
          </a:custGeom>
          <a:solidFill>
            <a:srgbClr val="6CF5DE"/>
          </a:solidFill>
          <a:ln w="9525" cap="flat">
            <a:noFill/>
            <a:prstDash val="solid"/>
            <a:miter/>
          </a:ln>
          <a:effectLst>
            <a:outerShdw blurRad="127000" dist="63500" algn="l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F4982E-3389-42F4-9E09-371000C668D9}"/>
              </a:ext>
            </a:extLst>
          </p:cNvPr>
          <p:cNvSpPr txBox="1"/>
          <p:nvPr/>
        </p:nvSpPr>
        <p:spPr>
          <a:xfrm>
            <a:off x="810491" y="2503709"/>
            <a:ext cx="4177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3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ANIMATED</a:t>
            </a:r>
          </a:p>
          <a:p>
            <a:r>
              <a:rPr lang="en-US" sz="2800" b="1" spc="3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ABSTRACT SPLASH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F5B1FF-2407-4A7D-BAB8-768777C636CF}"/>
              </a:ext>
            </a:extLst>
          </p:cNvPr>
          <p:cNvSpPr txBox="1"/>
          <p:nvPr/>
        </p:nvSpPr>
        <p:spPr>
          <a:xfrm>
            <a:off x="810491" y="3457816"/>
            <a:ext cx="4177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Lorem ipsum dolor sit amet, consectetur adipiscing elit. Vivamus ornare diam egestas. </a:t>
            </a:r>
          </a:p>
        </p:txBody>
      </p:sp>
      <p:sp>
        <p:nvSpPr>
          <p:cNvPr id="20" name="TextBox 19">
            <a:hlinkClick r:id="rId2"/>
            <a:extLst>
              <a:ext uri="{FF2B5EF4-FFF2-40B4-BE49-F238E27FC236}">
                <a16:creationId xmlns:a16="http://schemas.microsoft.com/office/drawing/2014/main" id="{39B321C1-1982-4A84-B6E8-0599DE632D82}"/>
              </a:ext>
            </a:extLst>
          </p:cNvPr>
          <p:cNvSpPr txBox="1"/>
          <p:nvPr/>
        </p:nvSpPr>
        <p:spPr>
          <a:xfrm>
            <a:off x="3506499" y="6581001"/>
            <a:ext cx="2131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by </a:t>
            </a:r>
            <a:r>
              <a:rPr 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Vegaslide.com</a:t>
            </a:r>
            <a:endParaRPr 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610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6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64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64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64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64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0" grpId="0" animBg="1"/>
      <p:bldP spid="12" grpId="0" animBg="1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CDA763B8-E0BD-4D52-9573-BBD67FFC670B}"/>
              </a:ext>
            </a:extLst>
          </p:cNvPr>
          <p:cNvGrpSpPr/>
          <p:nvPr/>
        </p:nvGrpSpPr>
        <p:grpSpPr>
          <a:xfrm flipV="1">
            <a:off x="4577969" y="0"/>
            <a:ext cx="4566031" cy="6858000"/>
            <a:chOff x="5977604" y="2553176"/>
            <a:chExt cx="1165860" cy="1751076"/>
          </a:xfrm>
          <a:gradFill>
            <a:gsLst>
              <a:gs pos="0">
                <a:srgbClr val="6CF5DE"/>
              </a:gs>
              <a:gs pos="100000">
                <a:srgbClr val="43E97D"/>
              </a:gs>
            </a:gsLst>
            <a:lin ang="0" scaled="1"/>
          </a:gradFill>
          <a:effectLst>
            <a:outerShdw blurRad="127000" dist="63500" dir="10800000" algn="r" rotWithShape="0">
              <a:prstClr val="black">
                <a:alpha val="10000"/>
              </a:prstClr>
            </a:outerShdw>
          </a:effectLst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5063CCF-6B50-4035-9DF2-A156E9FFAB23}"/>
                </a:ext>
              </a:extLst>
            </p:cNvPr>
            <p:cNvSpPr/>
            <p:nvPr/>
          </p:nvSpPr>
          <p:spPr>
            <a:xfrm>
              <a:off x="6702838" y="4172807"/>
              <a:ext cx="440055" cy="131445"/>
            </a:xfrm>
            <a:custGeom>
              <a:avLst/>
              <a:gdLst>
                <a:gd name="connsiteX0" fmla="*/ 90011 w 440055"/>
                <a:gd name="connsiteY0" fmla="*/ 7144 h 131445"/>
                <a:gd name="connsiteX1" fmla="*/ 4286 w 440055"/>
                <a:gd name="connsiteY1" fmla="*/ 92869 h 131445"/>
                <a:gd name="connsiteX2" fmla="*/ 4286 w 440055"/>
                <a:gd name="connsiteY2" fmla="*/ 92869 h 131445"/>
                <a:gd name="connsiteX3" fmla="*/ 11716 w 440055"/>
                <a:gd name="connsiteY3" fmla="*/ 128301 h 131445"/>
                <a:gd name="connsiteX4" fmla="*/ 440912 w 440055"/>
                <a:gd name="connsiteY4" fmla="*/ 128301 h 131445"/>
                <a:gd name="connsiteX5" fmla="*/ 440912 w 440055"/>
                <a:gd name="connsiteY5" fmla="*/ 4286 h 131445"/>
                <a:gd name="connsiteX6" fmla="*/ 423767 w 440055"/>
                <a:gd name="connsiteY6" fmla="*/ 7144 h 131445"/>
                <a:gd name="connsiteX7" fmla="*/ 90011 w 440055"/>
                <a:gd name="connsiteY7" fmla="*/ 7144 h 131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0055" h="131445">
                  <a:moveTo>
                    <a:pt x="90011" y="7144"/>
                  </a:moveTo>
                  <a:cubicBezTo>
                    <a:pt x="42577" y="7144"/>
                    <a:pt x="4286" y="45434"/>
                    <a:pt x="4286" y="92869"/>
                  </a:cubicBezTo>
                  <a:lnTo>
                    <a:pt x="4286" y="92869"/>
                  </a:lnTo>
                  <a:cubicBezTo>
                    <a:pt x="4286" y="105441"/>
                    <a:pt x="7144" y="117443"/>
                    <a:pt x="11716" y="128301"/>
                  </a:cubicBezTo>
                  <a:lnTo>
                    <a:pt x="440912" y="128301"/>
                  </a:lnTo>
                  <a:lnTo>
                    <a:pt x="440912" y="4286"/>
                  </a:lnTo>
                  <a:cubicBezTo>
                    <a:pt x="435197" y="6001"/>
                    <a:pt x="429482" y="7144"/>
                    <a:pt x="423767" y="7144"/>
                  </a:cubicBezTo>
                  <a:lnTo>
                    <a:pt x="90011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D20675E-B8F5-47BF-AE50-016ED8872C59}"/>
                </a:ext>
              </a:extLst>
            </p:cNvPr>
            <p:cNvSpPr/>
            <p:nvPr/>
          </p:nvSpPr>
          <p:spPr>
            <a:xfrm>
              <a:off x="6702838" y="4172807"/>
              <a:ext cx="440055" cy="131445"/>
            </a:xfrm>
            <a:custGeom>
              <a:avLst/>
              <a:gdLst>
                <a:gd name="connsiteX0" fmla="*/ 90011 w 440055"/>
                <a:gd name="connsiteY0" fmla="*/ 7144 h 131445"/>
                <a:gd name="connsiteX1" fmla="*/ 4286 w 440055"/>
                <a:gd name="connsiteY1" fmla="*/ 92869 h 131445"/>
                <a:gd name="connsiteX2" fmla="*/ 4286 w 440055"/>
                <a:gd name="connsiteY2" fmla="*/ 92869 h 131445"/>
                <a:gd name="connsiteX3" fmla="*/ 11716 w 440055"/>
                <a:gd name="connsiteY3" fmla="*/ 128301 h 131445"/>
                <a:gd name="connsiteX4" fmla="*/ 440912 w 440055"/>
                <a:gd name="connsiteY4" fmla="*/ 128301 h 131445"/>
                <a:gd name="connsiteX5" fmla="*/ 440912 w 440055"/>
                <a:gd name="connsiteY5" fmla="*/ 4286 h 131445"/>
                <a:gd name="connsiteX6" fmla="*/ 423767 w 440055"/>
                <a:gd name="connsiteY6" fmla="*/ 7144 h 131445"/>
                <a:gd name="connsiteX7" fmla="*/ 90011 w 440055"/>
                <a:gd name="connsiteY7" fmla="*/ 7144 h 131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0055" h="131445">
                  <a:moveTo>
                    <a:pt x="90011" y="7144"/>
                  </a:moveTo>
                  <a:cubicBezTo>
                    <a:pt x="42577" y="7144"/>
                    <a:pt x="4286" y="45434"/>
                    <a:pt x="4286" y="92869"/>
                  </a:cubicBezTo>
                  <a:lnTo>
                    <a:pt x="4286" y="92869"/>
                  </a:lnTo>
                  <a:cubicBezTo>
                    <a:pt x="4286" y="105441"/>
                    <a:pt x="7144" y="117443"/>
                    <a:pt x="11716" y="128301"/>
                  </a:cubicBezTo>
                  <a:lnTo>
                    <a:pt x="440912" y="128301"/>
                  </a:lnTo>
                  <a:lnTo>
                    <a:pt x="440912" y="4286"/>
                  </a:lnTo>
                  <a:cubicBezTo>
                    <a:pt x="435197" y="6001"/>
                    <a:pt x="429482" y="7144"/>
                    <a:pt x="423767" y="7144"/>
                  </a:cubicBezTo>
                  <a:lnTo>
                    <a:pt x="90011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95DBD20-C617-4A76-84E2-317FBFDAE284}"/>
                </a:ext>
              </a:extLst>
            </p:cNvPr>
            <p:cNvSpPr/>
            <p:nvPr/>
          </p:nvSpPr>
          <p:spPr>
            <a:xfrm>
              <a:off x="5977604" y="2553176"/>
              <a:ext cx="1165860" cy="1525905"/>
            </a:xfrm>
            <a:custGeom>
              <a:avLst/>
              <a:gdLst>
                <a:gd name="connsiteX0" fmla="*/ 4286 w 1165860"/>
                <a:gd name="connsiteY0" fmla="*/ 43148 h 1525905"/>
                <a:gd name="connsiteX1" fmla="*/ 90011 w 1165860"/>
                <a:gd name="connsiteY1" fmla="*/ 128873 h 1525905"/>
                <a:gd name="connsiteX2" fmla="*/ 922115 w 1165860"/>
                <a:gd name="connsiteY2" fmla="*/ 128873 h 1525905"/>
                <a:gd name="connsiteX3" fmla="*/ 975836 w 1165860"/>
                <a:gd name="connsiteY3" fmla="*/ 182594 h 1525905"/>
                <a:gd name="connsiteX4" fmla="*/ 922115 w 1165860"/>
                <a:gd name="connsiteY4" fmla="*/ 236315 h 1525905"/>
                <a:gd name="connsiteX5" fmla="*/ 379190 w 1165860"/>
                <a:gd name="connsiteY5" fmla="*/ 236315 h 1525905"/>
                <a:gd name="connsiteX6" fmla="*/ 293465 w 1165860"/>
                <a:gd name="connsiteY6" fmla="*/ 322040 h 1525905"/>
                <a:gd name="connsiteX7" fmla="*/ 293465 w 1165860"/>
                <a:gd name="connsiteY7" fmla="*/ 322040 h 1525905"/>
                <a:gd name="connsiteX8" fmla="*/ 379190 w 1165860"/>
                <a:gd name="connsiteY8" fmla="*/ 407765 h 1525905"/>
                <a:gd name="connsiteX9" fmla="*/ 596932 w 1165860"/>
                <a:gd name="connsiteY9" fmla="*/ 407765 h 1525905"/>
                <a:gd name="connsiteX10" fmla="*/ 650653 w 1165860"/>
                <a:gd name="connsiteY10" fmla="*/ 461486 h 1525905"/>
                <a:gd name="connsiteX11" fmla="*/ 704374 w 1165860"/>
                <a:gd name="connsiteY11" fmla="*/ 515207 h 1525905"/>
                <a:gd name="connsiteX12" fmla="*/ 744950 w 1165860"/>
                <a:gd name="connsiteY12" fmla="*/ 515207 h 1525905"/>
                <a:gd name="connsiteX13" fmla="*/ 830675 w 1165860"/>
                <a:gd name="connsiteY13" fmla="*/ 600932 h 1525905"/>
                <a:gd name="connsiteX14" fmla="*/ 830675 w 1165860"/>
                <a:gd name="connsiteY14" fmla="*/ 600932 h 1525905"/>
                <a:gd name="connsiteX15" fmla="*/ 916400 w 1165860"/>
                <a:gd name="connsiteY15" fmla="*/ 686657 h 1525905"/>
                <a:gd name="connsiteX16" fmla="*/ 1040416 w 1165860"/>
                <a:gd name="connsiteY16" fmla="*/ 686657 h 1525905"/>
                <a:gd name="connsiteX17" fmla="*/ 1094137 w 1165860"/>
                <a:gd name="connsiteY17" fmla="*/ 740378 h 1525905"/>
                <a:gd name="connsiteX18" fmla="*/ 1094137 w 1165860"/>
                <a:gd name="connsiteY18" fmla="*/ 740378 h 1525905"/>
                <a:gd name="connsiteX19" fmla="*/ 1040416 w 1165860"/>
                <a:gd name="connsiteY19" fmla="*/ 794099 h 1525905"/>
                <a:gd name="connsiteX20" fmla="*/ 336899 w 1165860"/>
                <a:gd name="connsiteY20" fmla="*/ 794099 h 1525905"/>
                <a:gd name="connsiteX21" fmla="*/ 251174 w 1165860"/>
                <a:gd name="connsiteY21" fmla="*/ 879824 h 1525905"/>
                <a:gd name="connsiteX22" fmla="*/ 251174 w 1165860"/>
                <a:gd name="connsiteY22" fmla="*/ 879824 h 1525905"/>
                <a:gd name="connsiteX23" fmla="*/ 336899 w 1165860"/>
                <a:gd name="connsiteY23" fmla="*/ 965549 h 1525905"/>
                <a:gd name="connsiteX24" fmla="*/ 534067 w 1165860"/>
                <a:gd name="connsiteY24" fmla="*/ 965549 h 1525905"/>
                <a:gd name="connsiteX25" fmla="*/ 587788 w 1165860"/>
                <a:gd name="connsiteY25" fmla="*/ 1019270 h 1525905"/>
                <a:gd name="connsiteX26" fmla="*/ 641509 w 1165860"/>
                <a:gd name="connsiteY26" fmla="*/ 1072991 h 1525905"/>
                <a:gd name="connsiteX27" fmla="*/ 851821 w 1165860"/>
                <a:gd name="connsiteY27" fmla="*/ 1072991 h 1525905"/>
                <a:gd name="connsiteX28" fmla="*/ 937546 w 1165860"/>
                <a:gd name="connsiteY28" fmla="*/ 1158716 h 1525905"/>
                <a:gd name="connsiteX29" fmla="*/ 937546 w 1165860"/>
                <a:gd name="connsiteY29" fmla="*/ 1158716 h 1525905"/>
                <a:gd name="connsiteX30" fmla="*/ 851821 w 1165860"/>
                <a:gd name="connsiteY30" fmla="*/ 1244441 h 1525905"/>
                <a:gd name="connsiteX31" fmla="*/ 820960 w 1165860"/>
                <a:gd name="connsiteY31" fmla="*/ 1244441 h 1525905"/>
                <a:gd name="connsiteX32" fmla="*/ 768382 w 1165860"/>
                <a:gd name="connsiteY32" fmla="*/ 1297019 h 1525905"/>
                <a:gd name="connsiteX33" fmla="*/ 714089 w 1165860"/>
                <a:gd name="connsiteY33" fmla="*/ 1351312 h 1525905"/>
                <a:gd name="connsiteX34" fmla="*/ 383191 w 1165860"/>
                <a:gd name="connsiteY34" fmla="*/ 1351312 h 1525905"/>
                <a:gd name="connsiteX35" fmla="*/ 297466 w 1165860"/>
                <a:gd name="connsiteY35" fmla="*/ 1437037 h 1525905"/>
                <a:gd name="connsiteX36" fmla="*/ 383191 w 1165860"/>
                <a:gd name="connsiteY36" fmla="*/ 1522762 h 1525905"/>
                <a:gd name="connsiteX37" fmla="*/ 1149001 w 1165860"/>
                <a:gd name="connsiteY37" fmla="*/ 1522762 h 1525905"/>
                <a:gd name="connsiteX38" fmla="*/ 1166146 w 1165860"/>
                <a:gd name="connsiteY38" fmla="*/ 1525619 h 1525905"/>
                <a:gd name="connsiteX39" fmla="*/ 1166146 w 1165860"/>
                <a:gd name="connsiteY39" fmla="*/ 4286 h 1525905"/>
                <a:gd name="connsiteX40" fmla="*/ 14002 w 1165860"/>
                <a:gd name="connsiteY40" fmla="*/ 4286 h 1525905"/>
                <a:gd name="connsiteX41" fmla="*/ 4286 w 1165860"/>
                <a:gd name="connsiteY41" fmla="*/ 43148 h 1525905"/>
                <a:gd name="connsiteX42" fmla="*/ 4286 w 1165860"/>
                <a:gd name="connsiteY42" fmla="*/ 43148 h 152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65860" h="1525905">
                  <a:moveTo>
                    <a:pt x="4286" y="43148"/>
                  </a:moveTo>
                  <a:cubicBezTo>
                    <a:pt x="4286" y="90583"/>
                    <a:pt x="42577" y="128873"/>
                    <a:pt x="90011" y="128873"/>
                  </a:cubicBezTo>
                  <a:lnTo>
                    <a:pt x="922115" y="128873"/>
                  </a:lnTo>
                  <a:cubicBezTo>
                    <a:pt x="951833" y="128873"/>
                    <a:pt x="975836" y="152876"/>
                    <a:pt x="975836" y="182594"/>
                  </a:cubicBezTo>
                  <a:cubicBezTo>
                    <a:pt x="975836" y="212312"/>
                    <a:pt x="951833" y="236315"/>
                    <a:pt x="922115" y="236315"/>
                  </a:cubicBezTo>
                  <a:lnTo>
                    <a:pt x="379190" y="236315"/>
                  </a:lnTo>
                  <a:cubicBezTo>
                    <a:pt x="331756" y="236315"/>
                    <a:pt x="293465" y="274606"/>
                    <a:pt x="293465" y="322040"/>
                  </a:cubicBezTo>
                  <a:lnTo>
                    <a:pt x="293465" y="322040"/>
                  </a:lnTo>
                  <a:cubicBezTo>
                    <a:pt x="293465" y="369475"/>
                    <a:pt x="331756" y="407765"/>
                    <a:pt x="379190" y="407765"/>
                  </a:cubicBezTo>
                  <a:lnTo>
                    <a:pt x="596932" y="407765"/>
                  </a:lnTo>
                  <a:cubicBezTo>
                    <a:pt x="626650" y="407765"/>
                    <a:pt x="650653" y="431768"/>
                    <a:pt x="650653" y="461486"/>
                  </a:cubicBezTo>
                  <a:cubicBezTo>
                    <a:pt x="650653" y="491204"/>
                    <a:pt x="674656" y="515207"/>
                    <a:pt x="704374" y="515207"/>
                  </a:cubicBezTo>
                  <a:lnTo>
                    <a:pt x="744950" y="515207"/>
                  </a:lnTo>
                  <a:cubicBezTo>
                    <a:pt x="792385" y="515207"/>
                    <a:pt x="830675" y="553498"/>
                    <a:pt x="830675" y="600932"/>
                  </a:cubicBezTo>
                  <a:lnTo>
                    <a:pt x="830675" y="600932"/>
                  </a:lnTo>
                  <a:cubicBezTo>
                    <a:pt x="830675" y="648367"/>
                    <a:pt x="868966" y="686657"/>
                    <a:pt x="916400" y="686657"/>
                  </a:cubicBezTo>
                  <a:lnTo>
                    <a:pt x="1040416" y="686657"/>
                  </a:lnTo>
                  <a:cubicBezTo>
                    <a:pt x="1070133" y="686657"/>
                    <a:pt x="1094137" y="710660"/>
                    <a:pt x="1094137" y="740378"/>
                  </a:cubicBezTo>
                  <a:lnTo>
                    <a:pt x="1094137" y="740378"/>
                  </a:lnTo>
                  <a:cubicBezTo>
                    <a:pt x="1094137" y="770096"/>
                    <a:pt x="1070133" y="794099"/>
                    <a:pt x="1040416" y="794099"/>
                  </a:cubicBezTo>
                  <a:lnTo>
                    <a:pt x="336899" y="794099"/>
                  </a:lnTo>
                  <a:cubicBezTo>
                    <a:pt x="289465" y="794099"/>
                    <a:pt x="251174" y="832390"/>
                    <a:pt x="251174" y="879824"/>
                  </a:cubicBezTo>
                  <a:lnTo>
                    <a:pt x="251174" y="879824"/>
                  </a:lnTo>
                  <a:cubicBezTo>
                    <a:pt x="251174" y="927259"/>
                    <a:pt x="289465" y="965549"/>
                    <a:pt x="336899" y="965549"/>
                  </a:cubicBezTo>
                  <a:lnTo>
                    <a:pt x="534067" y="965549"/>
                  </a:lnTo>
                  <a:cubicBezTo>
                    <a:pt x="563785" y="965549"/>
                    <a:pt x="587788" y="989552"/>
                    <a:pt x="587788" y="1019270"/>
                  </a:cubicBezTo>
                  <a:cubicBezTo>
                    <a:pt x="587788" y="1048988"/>
                    <a:pt x="611791" y="1072991"/>
                    <a:pt x="641509" y="1072991"/>
                  </a:cubicBezTo>
                  <a:lnTo>
                    <a:pt x="851821" y="1072991"/>
                  </a:lnTo>
                  <a:cubicBezTo>
                    <a:pt x="899255" y="1072991"/>
                    <a:pt x="937546" y="1111282"/>
                    <a:pt x="937546" y="1158716"/>
                  </a:cubicBezTo>
                  <a:lnTo>
                    <a:pt x="937546" y="1158716"/>
                  </a:lnTo>
                  <a:cubicBezTo>
                    <a:pt x="937546" y="1206151"/>
                    <a:pt x="899255" y="1244441"/>
                    <a:pt x="851821" y="1244441"/>
                  </a:cubicBezTo>
                  <a:lnTo>
                    <a:pt x="820960" y="1244441"/>
                  </a:lnTo>
                  <a:cubicBezTo>
                    <a:pt x="791813" y="1244441"/>
                    <a:pt x="768382" y="1267873"/>
                    <a:pt x="768382" y="1297019"/>
                  </a:cubicBezTo>
                  <a:cubicBezTo>
                    <a:pt x="768382" y="1326737"/>
                    <a:pt x="743807" y="1351312"/>
                    <a:pt x="714089" y="1351312"/>
                  </a:cubicBezTo>
                  <a:lnTo>
                    <a:pt x="383191" y="1351312"/>
                  </a:lnTo>
                  <a:cubicBezTo>
                    <a:pt x="335756" y="1351312"/>
                    <a:pt x="297466" y="1389602"/>
                    <a:pt x="297466" y="1437037"/>
                  </a:cubicBezTo>
                  <a:cubicBezTo>
                    <a:pt x="297466" y="1484471"/>
                    <a:pt x="335756" y="1522762"/>
                    <a:pt x="383191" y="1522762"/>
                  </a:cubicBezTo>
                  <a:lnTo>
                    <a:pt x="1149001" y="1522762"/>
                  </a:lnTo>
                  <a:cubicBezTo>
                    <a:pt x="1155287" y="1522762"/>
                    <a:pt x="1161002" y="1523905"/>
                    <a:pt x="1166146" y="1525619"/>
                  </a:cubicBezTo>
                  <a:lnTo>
                    <a:pt x="1166146" y="4286"/>
                  </a:lnTo>
                  <a:lnTo>
                    <a:pt x="14002" y="4286"/>
                  </a:lnTo>
                  <a:cubicBezTo>
                    <a:pt x="7715" y="15716"/>
                    <a:pt x="4286" y="28861"/>
                    <a:pt x="4286" y="43148"/>
                  </a:cubicBezTo>
                  <a:lnTo>
                    <a:pt x="4286" y="4314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A3A76C2-CCC7-4F8F-BC11-FA64991C6302}"/>
                </a:ext>
              </a:extLst>
            </p:cNvPr>
            <p:cNvSpPr/>
            <p:nvPr/>
          </p:nvSpPr>
          <p:spPr>
            <a:xfrm>
              <a:off x="5977604" y="2553176"/>
              <a:ext cx="1165860" cy="1525905"/>
            </a:xfrm>
            <a:custGeom>
              <a:avLst/>
              <a:gdLst>
                <a:gd name="connsiteX0" fmla="*/ 4286 w 1165860"/>
                <a:gd name="connsiteY0" fmla="*/ 43148 h 1525905"/>
                <a:gd name="connsiteX1" fmla="*/ 90011 w 1165860"/>
                <a:gd name="connsiteY1" fmla="*/ 128873 h 1525905"/>
                <a:gd name="connsiteX2" fmla="*/ 922115 w 1165860"/>
                <a:gd name="connsiteY2" fmla="*/ 128873 h 1525905"/>
                <a:gd name="connsiteX3" fmla="*/ 975836 w 1165860"/>
                <a:gd name="connsiteY3" fmla="*/ 182594 h 1525905"/>
                <a:gd name="connsiteX4" fmla="*/ 922115 w 1165860"/>
                <a:gd name="connsiteY4" fmla="*/ 236315 h 1525905"/>
                <a:gd name="connsiteX5" fmla="*/ 379190 w 1165860"/>
                <a:gd name="connsiteY5" fmla="*/ 236315 h 1525905"/>
                <a:gd name="connsiteX6" fmla="*/ 293465 w 1165860"/>
                <a:gd name="connsiteY6" fmla="*/ 322040 h 1525905"/>
                <a:gd name="connsiteX7" fmla="*/ 293465 w 1165860"/>
                <a:gd name="connsiteY7" fmla="*/ 322040 h 1525905"/>
                <a:gd name="connsiteX8" fmla="*/ 379190 w 1165860"/>
                <a:gd name="connsiteY8" fmla="*/ 407765 h 1525905"/>
                <a:gd name="connsiteX9" fmla="*/ 596932 w 1165860"/>
                <a:gd name="connsiteY9" fmla="*/ 407765 h 1525905"/>
                <a:gd name="connsiteX10" fmla="*/ 650653 w 1165860"/>
                <a:gd name="connsiteY10" fmla="*/ 461486 h 1525905"/>
                <a:gd name="connsiteX11" fmla="*/ 704374 w 1165860"/>
                <a:gd name="connsiteY11" fmla="*/ 515207 h 1525905"/>
                <a:gd name="connsiteX12" fmla="*/ 744950 w 1165860"/>
                <a:gd name="connsiteY12" fmla="*/ 515207 h 1525905"/>
                <a:gd name="connsiteX13" fmla="*/ 830675 w 1165860"/>
                <a:gd name="connsiteY13" fmla="*/ 600932 h 1525905"/>
                <a:gd name="connsiteX14" fmla="*/ 830675 w 1165860"/>
                <a:gd name="connsiteY14" fmla="*/ 600932 h 1525905"/>
                <a:gd name="connsiteX15" fmla="*/ 916400 w 1165860"/>
                <a:gd name="connsiteY15" fmla="*/ 686657 h 1525905"/>
                <a:gd name="connsiteX16" fmla="*/ 1040416 w 1165860"/>
                <a:gd name="connsiteY16" fmla="*/ 686657 h 1525905"/>
                <a:gd name="connsiteX17" fmla="*/ 1094137 w 1165860"/>
                <a:gd name="connsiteY17" fmla="*/ 740378 h 1525905"/>
                <a:gd name="connsiteX18" fmla="*/ 1094137 w 1165860"/>
                <a:gd name="connsiteY18" fmla="*/ 740378 h 1525905"/>
                <a:gd name="connsiteX19" fmla="*/ 1040416 w 1165860"/>
                <a:gd name="connsiteY19" fmla="*/ 794099 h 1525905"/>
                <a:gd name="connsiteX20" fmla="*/ 336899 w 1165860"/>
                <a:gd name="connsiteY20" fmla="*/ 794099 h 1525905"/>
                <a:gd name="connsiteX21" fmla="*/ 251174 w 1165860"/>
                <a:gd name="connsiteY21" fmla="*/ 879824 h 1525905"/>
                <a:gd name="connsiteX22" fmla="*/ 251174 w 1165860"/>
                <a:gd name="connsiteY22" fmla="*/ 879824 h 1525905"/>
                <a:gd name="connsiteX23" fmla="*/ 336899 w 1165860"/>
                <a:gd name="connsiteY23" fmla="*/ 965549 h 1525905"/>
                <a:gd name="connsiteX24" fmla="*/ 534067 w 1165860"/>
                <a:gd name="connsiteY24" fmla="*/ 965549 h 1525905"/>
                <a:gd name="connsiteX25" fmla="*/ 587788 w 1165860"/>
                <a:gd name="connsiteY25" fmla="*/ 1019270 h 1525905"/>
                <a:gd name="connsiteX26" fmla="*/ 641509 w 1165860"/>
                <a:gd name="connsiteY26" fmla="*/ 1072991 h 1525905"/>
                <a:gd name="connsiteX27" fmla="*/ 851821 w 1165860"/>
                <a:gd name="connsiteY27" fmla="*/ 1072991 h 1525905"/>
                <a:gd name="connsiteX28" fmla="*/ 937546 w 1165860"/>
                <a:gd name="connsiteY28" fmla="*/ 1158716 h 1525905"/>
                <a:gd name="connsiteX29" fmla="*/ 937546 w 1165860"/>
                <a:gd name="connsiteY29" fmla="*/ 1158716 h 1525905"/>
                <a:gd name="connsiteX30" fmla="*/ 851821 w 1165860"/>
                <a:gd name="connsiteY30" fmla="*/ 1244441 h 1525905"/>
                <a:gd name="connsiteX31" fmla="*/ 820960 w 1165860"/>
                <a:gd name="connsiteY31" fmla="*/ 1244441 h 1525905"/>
                <a:gd name="connsiteX32" fmla="*/ 768382 w 1165860"/>
                <a:gd name="connsiteY32" fmla="*/ 1297019 h 1525905"/>
                <a:gd name="connsiteX33" fmla="*/ 714089 w 1165860"/>
                <a:gd name="connsiteY33" fmla="*/ 1351312 h 1525905"/>
                <a:gd name="connsiteX34" fmla="*/ 383191 w 1165860"/>
                <a:gd name="connsiteY34" fmla="*/ 1351312 h 1525905"/>
                <a:gd name="connsiteX35" fmla="*/ 297466 w 1165860"/>
                <a:gd name="connsiteY35" fmla="*/ 1437037 h 1525905"/>
                <a:gd name="connsiteX36" fmla="*/ 383191 w 1165860"/>
                <a:gd name="connsiteY36" fmla="*/ 1522762 h 1525905"/>
                <a:gd name="connsiteX37" fmla="*/ 1149001 w 1165860"/>
                <a:gd name="connsiteY37" fmla="*/ 1522762 h 1525905"/>
                <a:gd name="connsiteX38" fmla="*/ 1166146 w 1165860"/>
                <a:gd name="connsiteY38" fmla="*/ 1525619 h 1525905"/>
                <a:gd name="connsiteX39" fmla="*/ 1166146 w 1165860"/>
                <a:gd name="connsiteY39" fmla="*/ 4286 h 1525905"/>
                <a:gd name="connsiteX40" fmla="*/ 14002 w 1165860"/>
                <a:gd name="connsiteY40" fmla="*/ 4286 h 1525905"/>
                <a:gd name="connsiteX41" fmla="*/ 4286 w 1165860"/>
                <a:gd name="connsiteY41" fmla="*/ 43148 h 1525905"/>
                <a:gd name="connsiteX42" fmla="*/ 4286 w 1165860"/>
                <a:gd name="connsiteY42" fmla="*/ 43148 h 152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65860" h="1525905">
                  <a:moveTo>
                    <a:pt x="4286" y="43148"/>
                  </a:moveTo>
                  <a:cubicBezTo>
                    <a:pt x="4286" y="90583"/>
                    <a:pt x="42577" y="128873"/>
                    <a:pt x="90011" y="128873"/>
                  </a:cubicBezTo>
                  <a:lnTo>
                    <a:pt x="922115" y="128873"/>
                  </a:lnTo>
                  <a:cubicBezTo>
                    <a:pt x="951833" y="128873"/>
                    <a:pt x="975836" y="152876"/>
                    <a:pt x="975836" y="182594"/>
                  </a:cubicBezTo>
                  <a:cubicBezTo>
                    <a:pt x="975836" y="212312"/>
                    <a:pt x="951833" y="236315"/>
                    <a:pt x="922115" y="236315"/>
                  </a:cubicBezTo>
                  <a:lnTo>
                    <a:pt x="379190" y="236315"/>
                  </a:lnTo>
                  <a:cubicBezTo>
                    <a:pt x="331756" y="236315"/>
                    <a:pt x="293465" y="274606"/>
                    <a:pt x="293465" y="322040"/>
                  </a:cubicBezTo>
                  <a:lnTo>
                    <a:pt x="293465" y="322040"/>
                  </a:lnTo>
                  <a:cubicBezTo>
                    <a:pt x="293465" y="369475"/>
                    <a:pt x="331756" y="407765"/>
                    <a:pt x="379190" y="407765"/>
                  </a:cubicBezTo>
                  <a:lnTo>
                    <a:pt x="596932" y="407765"/>
                  </a:lnTo>
                  <a:cubicBezTo>
                    <a:pt x="626650" y="407765"/>
                    <a:pt x="650653" y="431768"/>
                    <a:pt x="650653" y="461486"/>
                  </a:cubicBezTo>
                  <a:cubicBezTo>
                    <a:pt x="650653" y="491204"/>
                    <a:pt x="674656" y="515207"/>
                    <a:pt x="704374" y="515207"/>
                  </a:cubicBezTo>
                  <a:lnTo>
                    <a:pt x="744950" y="515207"/>
                  </a:lnTo>
                  <a:cubicBezTo>
                    <a:pt x="792385" y="515207"/>
                    <a:pt x="830675" y="553498"/>
                    <a:pt x="830675" y="600932"/>
                  </a:cubicBezTo>
                  <a:lnTo>
                    <a:pt x="830675" y="600932"/>
                  </a:lnTo>
                  <a:cubicBezTo>
                    <a:pt x="830675" y="648367"/>
                    <a:pt x="868966" y="686657"/>
                    <a:pt x="916400" y="686657"/>
                  </a:cubicBezTo>
                  <a:lnTo>
                    <a:pt x="1040416" y="686657"/>
                  </a:lnTo>
                  <a:cubicBezTo>
                    <a:pt x="1070133" y="686657"/>
                    <a:pt x="1094137" y="710660"/>
                    <a:pt x="1094137" y="740378"/>
                  </a:cubicBezTo>
                  <a:lnTo>
                    <a:pt x="1094137" y="740378"/>
                  </a:lnTo>
                  <a:cubicBezTo>
                    <a:pt x="1094137" y="770096"/>
                    <a:pt x="1070133" y="794099"/>
                    <a:pt x="1040416" y="794099"/>
                  </a:cubicBezTo>
                  <a:lnTo>
                    <a:pt x="336899" y="794099"/>
                  </a:lnTo>
                  <a:cubicBezTo>
                    <a:pt x="289465" y="794099"/>
                    <a:pt x="251174" y="832390"/>
                    <a:pt x="251174" y="879824"/>
                  </a:cubicBezTo>
                  <a:lnTo>
                    <a:pt x="251174" y="879824"/>
                  </a:lnTo>
                  <a:cubicBezTo>
                    <a:pt x="251174" y="927259"/>
                    <a:pt x="289465" y="965549"/>
                    <a:pt x="336899" y="965549"/>
                  </a:cubicBezTo>
                  <a:lnTo>
                    <a:pt x="534067" y="965549"/>
                  </a:lnTo>
                  <a:cubicBezTo>
                    <a:pt x="563785" y="965549"/>
                    <a:pt x="587788" y="989552"/>
                    <a:pt x="587788" y="1019270"/>
                  </a:cubicBezTo>
                  <a:cubicBezTo>
                    <a:pt x="587788" y="1048988"/>
                    <a:pt x="611791" y="1072991"/>
                    <a:pt x="641509" y="1072991"/>
                  </a:cubicBezTo>
                  <a:lnTo>
                    <a:pt x="851821" y="1072991"/>
                  </a:lnTo>
                  <a:cubicBezTo>
                    <a:pt x="899255" y="1072991"/>
                    <a:pt x="937546" y="1111282"/>
                    <a:pt x="937546" y="1158716"/>
                  </a:cubicBezTo>
                  <a:lnTo>
                    <a:pt x="937546" y="1158716"/>
                  </a:lnTo>
                  <a:cubicBezTo>
                    <a:pt x="937546" y="1206151"/>
                    <a:pt x="899255" y="1244441"/>
                    <a:pt x="851821" y="1244441"/>
                  </a:cubicBezTo>
                  <a:lnTo>
                    <a:pt x="820960" y="1244441"/>
                  </a:lnTo>
                  <a:cubicBezTo>
                    <a:pt x="791813" y="1244441"/>
                    <a:pt x="768382" y="1267873"/>
                    <a:pt x="768382" y="1297019"/>
                  </a:cubicBezTo>
                  <a:cubicBezTo>
                    <a:pt x="768382" y="1326737"/>
                    <a:pt x="743807" y="1351312"/>
                    <a:pt x="714089" y="1351312"/>
                  </a:cubicBezTo>
                  <a:lnTo>
                    <a:pt x="383191" y="1351312"/>
                  </a:lnTo>
                  <a:cubicBezTo>
                    <a:pt x="335756" y="1351312"/>
                    <a:pt x="297466" y="1389602"/>
                    <a:pt x="297466" y="1437037"/>
                  </a:cubicBezTo>
                  <a:cubicBezTo>
                    <a:pt x="297466" y="1484471"/>
                    <a:pt x="335756" y="1522762"/>
                    <a:pt x="383191" y="1522762"/>
                  </a:cubicBezTo>
                  <a:lnTo>
                    <a:pt x="1149001" y="1522762"/>
                  </a:lnTo>
                  <a:cubicBezTo>
                    <a:pt x="1155287" y="1522762"/>
                    <a:pt x="1161002" y="1523905"/>
                    <a:pt x="1166146" y="1525619"/>
                  </a:cubicBezTo>
                  <a:lnTo>
                    <a:pt x="1166146" y="4286"/>
                  </a:lnTo>
                  <a:lnTo>
                    <a:pt x="14002" y="4286"/>
                  </a:lnTo>
                  <a:cubicBezTo>
                    <a:pt x="7715" y="15716"/>
                    <a:pt x="4286" y="28861"/>
                    <a:pt x="4286" y="43148"/>
                  </a:cubicBezTo>
                  <a:lnTo>
                    <a:pt x="4286" y="4314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03430FDF-8ACC-418A-A7ED-6E94BAF2BB40}"/>
              </a:ext>
            </a:extLst>
          </p:cNvPr>
          <p:cNvSpPr/>
          <p:nvPr/>
        </p:nvSpPr>
        <p:spPr>
          <a:xfrm rot="682272">
            <a:off x="61477" y="-175786"/>
            <a:ext cx="980949" cy="721286"/>
          </a:xfrm>
          <a:custGeom>
            <a:avLst/>
            <a:gdLst>
              <a:gd name="connsiteX0" fmla="*/ 191635 w 194310"/>
              <a:gd name="connsiteY0" fmla="*/ 56761 h 142875"/>
              <a:gd name="connsiteX1" fmla="*/ 117340 w 194310"/>
              <a:gd name="connsiteY1" fmla="*/ 5326 h 142875"/>
              <a:gd name="connsiteX2" fmla="*/ 56761 w 194310"/>
              <a:gd name="connsiteY2" fmla="*/ 16756 h 142875"/>
              <a:gd name="connsiteX3" fmla="*/ 5326 w 194310"/>
              <a:gd name="connsiteY3" fmla="*/ 91051 h 142875"/>
              <a:gd name="connsiteX4" fmla="*/ 79621 w 194310"/>
              <a:gd name="connsiteY4" fmla="*/ 142486 h 142875"/>
              <a:gd name="connsiteX5" fmla="*/ 140200 w 194310"/>
              <a:gd name="connsiteY5" fmla="*/ 131056 h 142875"/>
              <a:gd name="connsiteX6" fmla="*/ 191635 w 194310"/>
              <a:gd name="connsiteY6" fmla="*/ 56761 h 142875"/>
              <a:gd name="connsiteX7" fmla="*/ 191635 w 194310"/>
              <a:gd name="connsiteY7" fmla="*/ 56761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310" h="142875">
                <a:moveTo>
                  <a:pt x="191635" y="56761"/>
                </a:moveTo>
                <a:cubicBezTo>
                  <a:pt x="185348" y="21899"/>
                  <a:pt x="152201" y="-961"/>
                  <a:pt x="117340" y="5326"/>
                </a:cubicBezTo>
                <a:lnTo>
                  <a:pt x="56761" y="16756"/>
                </a:lnTo>
                <a:cubicBezTo>
                  <a:pt x="21899" y="23042"/>
                  <a:pt x="-961" y="56189"/>
                  <a:pt x="5326" y="91051"/>
                </a:cubicBezTo>
                <a:cubicBezTo>
                  <a:pt x="11612" y="125912"/>
                  <a:pt x="44759" y="148772"/>
                  <a:pt x="79621" y="142486"/>
                </a:cubicBezTo>
                <a:lnTo>
                  <a:pt x="140200" y="131056"/>
                </a:lnTo>
                <a:cubicBezTo>
                  <a:pt x="175061" y="124769"/>
                  <a:pt x="197921" y="91622"/>
                  <a:pt x="191635" y="56761"/>
                </a:cubicBezTo>
                <a:lnTo>
                  <a:pt x="191635" y="56761"/>
                </a:lnTo>
                <a:close/>
              </a:path>
            </a:pathLst>
          </a:custGeom>
          <a:solidFill>
            <a:srgbClr val="6CF5DE"/>
          </a:solidFill>
          <a:ln w="9525" cap="flat">
            <a:noFill/>
            <a:prstDash val="solid"/>
            <a:miter/>
          </a:ln>
          <a:effectLst>
            <a:outerShdw blurRad="127000" dist="63500" dir="10800000" algn="r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D277AEA-D015-4B3F-8894-4568C4C0A885}"/>
              </a:ext>
            </a:extLst>
          </p:cNvPr>
          <p:cNvSpPr txBox="1"/>
          <p:nvPr/>
        </p:nvSpPr>
        <p:spPr>
          <a:xfrm>
            <a:off x="929323" y="635125"/>
            <a:ext cx="4177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300">
                <a:solidFill>
                  <a:srgbClr val="43E97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PRESENTATION TITLE HERE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847CDB2-6213-482E-80BD-76A57C266DE9}"/>
              </a:ext>
            </a:extLst>
          </p:cNvPr>
          <p:cNvSpPr txBox="1"/>
          <p:nvPr/>
        </p:nvSpPr>
        <p:spPr>
          <a:xfrm>
            <a:off x="929323" y="1819363"/>
            <a:ext cx="45660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Lorem ipsum dolor sit amet, consectetur adipiscing elit. Vivamus ornare diam egestas, aliquet nulla id, molestie orci.</a:t>
            </a:r>
          </a:p>
          <a:p>
            <a:endParaRPr lang="en-US" sz="200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Duis id porta orci. Nam interdum erat eu mauris rhoncus, non blandit lectus fermentum.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4959560-D9C3-4AC4-A2D4-E679BD9C210E}"/>
              </a:ext>
            </a:extLst>
          </p:cNvPr>
          <p:cNvSpPr txBox="1"/>
          <p:nvPr/>
        </p:nvSpPr>
        <p:spPr>
          <a:xfrm>
            <a:off x="929323" y="4603050"/>
            <a:ext cx="45660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43E97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Porta orci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43E97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Nam interdum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43E97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Erat eu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43E97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Mauris rhoncus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43E97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Non blaint</a:t>
            </a:r>
          </a:p>
        </p:txBody>
      </p:sp>
      <p:sp>
        <p:nvSpPr>
          <p:cNvPr id="60" name="TextBox 59">
            <a:hlinkClick r:id="rId2"/>
            <a:extLst>
              <a:ext uri="{FF2B5EF4-FFF2-40B4-BE49-F238E27FC236}">
                <a16:creationId xmlns:a16="http://schemas.microsoft.com/office/drawing/2014/main" id="{0F975C90-ABEF-4293-A336-0D7295B52A13}"/>
              </a:ext>
            </a:extLst>
          </p:cNvPr>
          <p:cNvSpPr txBox="1"/>
          <p:nvPr/>
        </p:nvSpPr>
        <p:spPr>
          <a:xfrm>
            <a:off x="3485693" y="6581001"/>
            <a:ext cx="2172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606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by </a:t>
            </a:r>
            <a:r>
              <a:rPr lang="en-US" sz="1200" b="1">
                <a:solidFill>
                  <a:srgbClr val="606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Vegaslide.com</a:t>
            </a:r>
            <a:endParaRPr lang="en-US" sz="1200">
              <a:solidFill>
                <a:srgbClr val="606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846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7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7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7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7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7000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  <p:bldP spid="57" grpId="0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C0F5F17-65E1-44BF-92E1-4439A02FB942}"/>
              </a:ext>
            </a:extLst>
          </p:cNvPr>
          <p:cNvGrpSpPr/>
          <p:nvPr/>
        </p:nvGrpSpPr>
        <p:grpSpPr>
          <a:xfrm>
            <a:off x="0" y="0"/>
            <a:ext cx="4423140" cy="6858000"/>
            <a:chOff x="1995964" y="2552033"/>
            <a:chExt cx="1126426" cy="1746504"/>
          </a:xfrm>
          <a:gradFill flip="none" rotWithShape="1">
            <a:gsLst>
              <a:gs pos="0">
                <a:srgbClr val="6CF5DE"/>
              </a:gs>
              <a:gs pos="100000">
                <a:srgbClr val="43E97D"/>
              </a:gs>
            </a:gsLst>
            <a:lin ang="10800000" scaled="1"/>
            <a:tileRect/>
          </a:gradFill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0A149F7-261C-44EE-8964-365903FCB3BD}"/>
                </a:ext>
              </a:extLst>
            </p:cNvPr>
            <p:cNvSpPr/>
            <p:nvPr/>
          </p:nvSpPr>
          <p:spPr>
            <a:xfrm>
              <a:off x="1996535" y="3058382"/>
              <a:ext cx="1125855" cy="1240155"/>
            </a:xfrm>
            <a:custGeom>
              <a:avLst/>
              <a:gdLst>
                <a:gd name="connsiteX0" fmla="*/ 680371 w 1125855"/>
                <a:gd name="connsiteY0" fmla="*/ 1206722 h 1240155"/>
                <a:gd name="connsiteX1" fmla="*/ 680371 w 1125855"/>
                <a:gd name="connsiteY1" fmla="*/ 1206722 h 1240155"/>
                <a:gd name="connsiteX2" fmla="*/ 594646 w 1125855"/>
                <a:gd name="connsiteY2" fmla="*/ 1120997 h 1240155"/>
                <a:gd name="connsiteX3" fmla="*/ 273463 w 1125855"/>
                <a:gd name="connsiteY3" fmla="*/ 1120997 h 1240155"/>
                <a:gd name="connsiteX4" fmla="*/ 219742 w 1125855"/>
                <a:gd name="connsiteY4" fmla="*/ 1067276 h 1240155"/>
                <a:gd name="connsiteX5" fmla="*/ 219742 w 1125855"/>
                <a:gd name="connsiteY5" fmla="*/ 1067276 h 1240155"/>
                <a:gd name="connsiteX6" fmla="*/ 273463 w 1125855"/>
                <a:gd name="connsiteY6" fmla="*/ 1013555 h 1240155"/>
                <a:gd name="connsiteX7" fmla="*/ 1036987 w 1125855"/>
                <a:gd name="connsiteY7" fmla="*/ 1013555 h 1240155"/>
                <a:gd name="connsiteX8" fmla="*/ 1122712 w 1125855"/>
                <a:gd name="connsiteY8" fmla="*/ 927830 h 1240155"/>
                <a:gd name="connsiteX9" fmla="*/ 1036987 w 1125855"/>
                <a:gd name="connsiteY9" fmla="*/ 842105 h 1240155"/>
                <a:gd name="connsiteX10" fmla="*/ 164878 w 1125855"/>
                <a:gd name="connsiteY10" fmla="*/ 842105 h 1240155"/>
                <a:gd name="connsiteX11" fmla="*/ 111157 w 1125855"/>
                <a:gd name="connsiteY11" fmla="*/ 788384 h 1240155"/>
                <a:gd name="connsiteX12" fmla="*/ 164878 w 1125855"/>
                <a:gd name="connsiteY12" fmla="*/ 734663 h 1240155"/>
                <a:gd name="connsiteX13" fmla="*/ 328327 w 1125855"/>
                <a:gd name="connsiteY13" fmla="*/ 734663 h 1240155"/>
                <a:gd name="connsiteX14" fmla="*/ 414052 w 1125855"/>
                <a:gd name="connsiteY14" fmla="*/ 648938 h 1240155"/>
                <a:gd name="connsiteX15" fmla="*/ 414052 w 1125855"/>
                <a:gd name="connsiteY15" fmla="*/ 648938 h 1240155"/>
                <a:gd name="connsiteX16" fmla="*/ 499777 w 1125855"/>
                <a:gd name="connsiteY16" fmla="*/ 563213 h 1240155"/>
                <a:gd name="connsiteX17" fmla="*/ 733520 w 1125855"/>
                <a:gd name="connsiteY17" fmla="*/ 563213 h 1240155"/>
                <a:gd name="connsiteX18" fmla="*/ 787241 w 1125855"/>
                <a:gd name="connsiteY18" fmla="*/ 509492 h 1240155"/>
                <a:gd name="connsiteX19" fmla="*/ 733520 w 1125855"/>
                <a:gd name="connsiteY19" fmla="*/ 455771 h 1240155"/>
                <a:gd name="connsiteX20" fmla="*/ 419195 w 1125855"/>
                <a:gd name="connsiteY20" fmla="*/ 455771 h 1240155"/>
                <a:gd name="connsiteX21" fmla="*/ 333470 w 1125855"/>
                <a:gd name="connsiteY21" fmla="*/ 370046 h 1240155"/>
                <a:gd name="connsiteX22" fmla="*/ 333470 w 1125855"/>
                <a:gd name="connsiteY22" fmla="*/ 370046 h 1240155"/>
                <a:gd name="connsiteX23" fmla="*/ 247745 w 1125855"/>
                <a:gd name="connsiteY23" fmla="*/ 284321 h 1240155"/>
                <a:gd name="connsiteX24" fmla="*/ 216313 w 1125855"/>
                <a:gd name="connsiteY24" fmla="*/ 284321 h 1240155"/>
                <a:gd name="connsiteX25" fmla="*/ 162592 w 1125855"/>
                <a:gd name="connsiteY25" fmla="*/ 230600 h 1240155"/>
                <a:gd name="connsiteX26" fmla="*/ 162592 w 1125855"/>
                <a:gd name="connsiteY26" fmla="*/ 230600 h 1240155"/>
                <a:gd name="connsiteX27" fmla="*/ 216313 w 1125855"/>
                <a:gd name="connsiteY27" fmla="*/ 176879 h 1240155"/>
                <a:gd name="connsiteX28" fmla="*/ 459772 w 1125855"/>
                <a:gd name="connsiteY28" fmla="*/ 176879 h 1240155"/>
                <a:gd name="connsiteX29" fmla="*/ 545497 w 1125855"/>
                <a:gd name="connsiteY29" fmla="*/ 91154 h 1240155"/>
                <a:gd name="connsiteX30" fmla="*/ 459772 w 1125855"/>
                <a:gd name="connsiteY30" fmla="*/ 5429 h 1240155"/>
                <a:gd name="connsiteX31" fmla="*/ 15145 w 1125855"/>
                <a:gd name="connsiteY31" fmla="*/ 5429 h 1240155"/>
                <a:gd name="connsiteX32" fmla="*/ 4286 w 1125855"/>
                <a:gd name="connsiteY32" fmla="*/ 4286 h 1240155"/>
                <a:gd name="connsiteX33" fmla="*/ 4286 w 1125855"/>
                <a:gd name="connsiteY33" fmla="*/ 1238726 h 1240155"/>
                <a:gd name="connsiteX34" fmla="*/ 672941 w 1125855"/>
                <a:gd name="connsiteY34" fmla="*/ 1238726 h 1240155"/>
                <a:gd name="connsiteX35" fmla="*/ 680371 w 1125855"/>
                <a:gd name="connsiteY35" fmla="*/ 1206722 h 1240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125855" h="1240155">
                  <a:moveTo>
                    <a:pt x="680371" y="1206722"/>
                  </a:moveTo>
                  <a:lnTo>
                    <a:pt x="680371" y="1206722"/>
                  </a:lnTo>
                  <a:cubicBezTo>
                    <a:pt x="680371" y="1159288"/>
                    <a:pt x="642080" y="1120997"/>
                    <a:pt x="594646" y="1120997"/>
                  </a:cubicBezTo>
                  <a:lnTo>
                    <a:pt x="273463" y="1120997"/>
                  </a:lnTo>
                  <a:cubicBezTo>
                    <a:pt x="243745" y="1120997"/>
                    <a:pt x="219742" y="1096994"/>
                    <a:pt x="219742" y="1067276"/>
                  </a:cubicBezTo>
                  <a:lnTo>
                    <a:pt x="219742" y="1067276"/>
                  </a:lnTo>
                  <a:cubicBezTo>
                    <a:pt x="219742" y="1037558"/>
                    <a:pt x="243745" y="1013555"/>
                    <a:pt x="273463" y="1013555"/>
                  </a:cubicBezTo>
                  <a:lnTo>
                    <a:pt x="1036987" y="1013555"/>
                  </a:lnTo>
                  <a:cubicBezTo>
                    <a:pt x="1084421" y="1013555"/>
                    <a:pt x="1122712" y="975265"/>
                    <a:pt x="1122712" y="927830"/>
                  </a:cubicBezTo>
                  <a:cubicBezTo>
                    <a:pt x="1122712" y="880396"/>
                    <a:pt x="1084421" y="842105"/>
                    <a:pt x="1036987" y="842105"/>
                  </a:cubicBezTo>
                  <a:lnTo>
                    <a:pt x="164878" y="842105"/>
                  </a:lnTo>
                  <a:cubicBezTo>
                    <a:pt x="135160" y="842105"/>
                    <a:pt x="111157" y="818102"/>
                    <a:pt x="111157" y="788384"/>
                  </a:cubicBezTo>
                  <a:cubicBezTo>
                    <a:pt x="111157" y="758666"/>
                    <a:pt x="135160" y="734663"/>
                    <a:pt x="164878" y="734663"/>
                  </a:cubicBezTo>
                  <a:lnTo>
                    <a:pt x="328327" y="734663"/>
                  </a:lnTo>
                  <a:cubicBezTo>
                    <a:pt x="375761" y="734663"/>
                    <a:pt x="414052" y="696373"/>
                    <a:pt x="414052" y="648938"/>
                  </a:cubicBezTo>
                  <a:lnTo>
                    <a:pt x="414052" y="648938"/>
                  </a:lnTo>
                  <a:cubicBezTo>
                    <a:pt x="414052" y="601504"/>
                    <a:pt x="452342" y="563213"/>
                    <a:pt x="499777" y="563213"/>
                  </a:cubicBezTo>
                  <a:lnTo>
                    <a:pt x="733520" y="563213"/>
                  </a:lnTo>
                  <a:cubicBezTo>
                    <a:pt x="763238" y="563213"/>
                    <a:pt x="787241" y="539210"/>
                    <a:pt x="787241" y="509492"/>
                  </a:cubicBezTo>
                  <a:cubicBezTo>
                    <a:pt x="787241" y="479774"/>
                    <a:pt x="763238" y="455771"/>
                    <a:pt x="733520" y="455771"/>
                  </a:cubicBezTo>
                  <a:lnTo>
                    <a:pt x="419195" y="455771"/>
                  </a:lnTo>
                  <a:cubicBezTo>
                    <a:pt x="371761" y="455771"/>
                    <a:pt x="333470" y="417481"/>
                    <a:pt x="333470" y="370046"/>
                  </a:cubicBezTo>
                  <a:lnTo>
                    <a:pt x="333470" y="370046"/>
                  </a:lnTo>
                  <a:cubicBezTo>
                    <a:pt x="333470" y="322611"/>
                    <a:pt x="295180" y="284321"/>
                    <a:pt x="247745" y="284321"/>
                  </a:cubicBezTo>
                  <a:lnTo>
                    <a:pt x="216313" y="284321"/>
                  </a:lnTo>
                  <a:cubicBezTo>
                    <a:pt x="186595" y="284321"/>
                    <a:pt x="162592" y="260318"/>
                    <a:pt x="162592" y="230600"/>
                  </a:cubicBezTo>
                  <a:lnTo>
                    <a:pt x="162592" y="230600"/>
                  </a:lnTo>
                  <a:cubicBezTo>
                    <a:pt x="162592" y="200882"/>
                    <a:pt x="186595" y="176879"/>
                    <a:pt x="216313" y="176879"/>
                  </a:cubicBezTo>
                  <a:lnTo>
                    <a:pt x="459772" y="176879"/>
                  </a:lnTo>
                  <a:cubicBezTo>
                    <a:pt x="507206" y="176879"/>
                    <a:pt x="545497" y="138589"/>
                    <a:pt x="545497" y="91154"/>
                  </a:cubicBezTo>
                  <a:cubicBezTo>
                    <a:pt x="545497" y="43720"/>
                    <a:pt x="507206" y="5429"/>
                    <a:pt x="459772" y="5429"/>
                  </a:cubicBezTo>
                  <a:lnTo>
                    <a:pt x="15145" y="5429"/>
                  </a:lnTo>
                  <a:cubicBezTo>
                    <a:pt x="11144" y="5429"/>
                    <a:pt x="7715" y="4858"/>
                    <a:pt x="4286" y="4286"/>
                  </a:cubicBezTo>
                  <a:lnTo>
                    <a:pt x="4286" y="1238726"/>
                  </a:lnTo>
                  <a:lnTo>
                    <a:pt x="672941" y="1238726"/>
                  </a:lnTo>
                  <a:cubicBezTo>
                    <a:pt x="677513" y="1231297"/>
                    <a:pt x="680371" y="1219295"/>
                    <a:pt x="680371" y="120672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23F4536B-940D-421E-9E20-CEDAEF0793D8}"/>
                </a:ext>
              </a:extLst>
            </p:cNvPr>
            <p:cNvSpPr/>
            <p:nvPr/>
          </p:nvSpPr>
          <p:spPr>
            <a:xfrm>
              <a:off x="1996535" y="3058382"/>
              <a:ext cx="1125855" cy="1240155"/>
            </a:xfrm>
            <a:custGeom>
              <a:avLst/>
              <a:gdLst>
                <a:gd name="connsiteX0" fmla="*/ 680371 w 1125855"/>
                <a:gd name="connsiteY0" fmla="*/ 1206722 h 1240155"/>
                <a:gd name="connsiteX1" fmla="*/ 680371 w 1125855"/>
                <a:gd name="connsiteY1" fmla="*/ 1206722 h 1240155"/>
                <a:gd name="connsiteX2" fmla="*/ 594646 w 1125855"/>
                <a:gd name="connsiteY2" fmla="*/ 1120997 h 1240155"/>
                <a:gd name="connsiteX3" fmla="*/ 273463 w 1125855"/>
                <a:gd name="connsiteY3" fmla="*/ 1120997 h 1240155"/>
                <a:gd name="connsiteX4" fmla="*/ 219742 w 1125855"/>
                <a:gd name="connsiteY4" fmla="*/ 1067276 h 1240155"/>
                <a:gd name="connsiteX5" fmla="*/ 219742 w 1125855"/>
                <a:gd name="connsiteY5" fmla="*/ 1067276 h 1240155"/>
                <a:gd name="connsiteX6" fmla="*/ 273463 w 1125855"/>
                <a:gd name="connsiteY6" fmla="*/ 1013555 h 1240155"/>
                <a:gd name="connsiteX7" fmla="*/ 1036987 w 1125855"/>
                <a:gd name="connsiteY7" fmla="*/ 1013555 h 1240155"/>
                <a:gd name="connsiteX8" fmla="*/ 1122712 w 1125855"/>
                <a:gd name="connsiteY8" fmla="*/ 927830 h 1240155"/>
                <a:gd name="connsiteX9" fmla="*/ 1036987 w 1125855"/>
                <a:gd name="connsiteY9" fmla="*/ 842105 h 1240155"/>
                <a:gd name="connsiteX10" fmla="*/ 164878 w 1125855"/>
                <a:gd name="connsiteY10" fmla="*/ 842105 h 1240155"/>
                <a:gd name="connsiteX11" fmla="*/ 111157 w 1125855"/>
                <a:gd name="connsiteY11" fmla="*/ 788384 h 1240155"/>
                <a:gd name="connsiteX12" fmla="*/ 164878 w 1125855"/>
                <a:gd name="connsiteY12" fmla="*/ 734663 h 1240155"/>
                <a:gd name="connsiteX13" fmla="*/ 328327 w 1125855"/>
                <a:gd name="connsiteY13" fmla="*/ 734663 h 1240155"/>
                <a:gd name="connsiteX14" fmla="*/ 414052 w 1125855"/>
                <a:gd name="connsiteY14" fmla="*/ 648938 h 1240155"/>
                <a:gd name="connsiteX15" fmla="*/ 414052 w 1125855"/>
                <a:gd name="connsiteY15" fmla="*/ 648938 h 1240155"/>
                <a:gd name="connsiteX16" fmla="*/ 499777 w 1125855"/>
                <a:gd name="connsiteY16" fmla="*/ 563213 h 1240155"/>
                <a:gd name="connsiteX17" fmla="*/ 733520 w 1125855"/>
                <a:gd name="connsiteY17" fmla="*/ 563213 h 1240155"/>
                <a:gd name="connsiteX18" fmla="*/ 787241 w 1125855"/>
                <a:gd name="connsiteY18" fmla="*/ 509492 h 1240155"/>
                <a:gd name="connsiteX19" fmla="*/ 733520 w 1125855"/>
                <a:gd name="connsiteY19" fmla="*/ 455771 h 1240155"/>
                <a:gd name="connsiteX20" fmla="*/ 419195 w 1125855"/>
                <a:gd name="connsiteY20" fmla="*/ 455771 h 1240155"/>
                <a:gd name="connsiteX21" fmla="*/ 333470 w 1125855"/>
                <a:gd name="connsiteY21" fmla="*/ 370046 h 1240155"/>
                <a:gd name="connsiteX22" fmla="*/ 333470 w 1125855"/>
                <a:gd name="connsiteY22" fmla="*/ 370046 h 1240155"/>
                <a:gd name="connsiteX23" fmla="*/ 247745 w 1125855"/>
                <a:gd name="connsiteY23" fmla="*/ 284321 h 1240155"/>
                <a:gd name="connsiteX24" fmla="*/ 216313 w 1125855"/>
                <a:gd name="connsiteY24" fmla="*/ 284321 h 1240155"/>
                <a:gd name="connsiteX25" fmla="*/ 162592 w 1125855"/>
                <a:gd name="connsiteY25" fmla="*/ 230600 h 1240155"/>
                <a:gd name="connsiteX26" fmla="*/ 162592 w 1125855"/>
                <a:gd name="connsiteY26" fmla="*/ 230600 h 1240155"/>
                <a:gd name="connsiteX27" fmla="*/ 216313 w 1125855"/>
                <a:gd name="connsiteY27" fmla="*/ 176879 h 1240155"/>
                <a:gd name="connsiteX28" fmla="*/ 459772 w 1125855"/>
                <a:gd name="connsiteY28" fmla="*/ 176879 h 1240155"/>
                <a:gd name="connsiteX29" fmla="*/ 545497 w 1125855"/>
                <a:gd name="connsiteY29" fmla="*/ 91154 h 1240155"/>
                <a:gd name="connsiteX30" fmla="*/ 459772 w 1125855"/>
                <a:gd name="connsiteY30" fmla="*/ 5429 h 1240155"/>
                <a:gd name="connsiteX31" fmla="*/ 15145 w 1125855"/>
                <a:gd name="connsiteY31" fmla="*/ 5429 h 1240155"/>
                <a:gd name="connsiteX32" fmla="*/ 4286 w 1125855"/>
                <a:gd name="connsiteY32" fmla="*/ 4286 h 1240155"/>
                <a:gd name="connsiteX33" fmla="*/ 4286 w 1125855"/>
                <a:gd name="connsiteY33" fmla="*/ 1238726 h 1240155"/>
                <a:gd name="connsiteX34" fmla="*/ 672941 w 1125855"/>
                <a:gd name="connsiteY34" fmla="*/ 1238726 h 1240155"/>
                <a:gd name="connsiteX35" fmla="*/ 680371 w 1125855"/>
                <a:gd name="connsiteY35" fmla="*/ 1206722 h 1240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125855" h="1240155">
                  <a:moveTo>
                    <a:pt x="680371" y="1206722"/>
                  </a:moveTo>
                  <a:lnTo>
                    <a:pt x="680371" y="1206722"/>
                  </a:lnTo>
                  <a:cubicBezTo>
                    <a:pt x="680371" y="1159288"/>
                    <a:pt x="642080" y="1120997"/>
                    <a:pt x="594646" y="1120997"/>
                  </a:cubicBezTo>
                  <a:lnTo>
                    <a:pt x="273463" y="1120997"/>
                  </a:lnTo>
                  <a:cubicBezTo>
                    <a:pt x="243745" y="1120997"/>
                    <a:pt x="219742" y="1096994"/>
                    <a:pt x="219742" y="1067276"/>
                  </a:cubicBezTo>
                  <a:lnTo>
                    <a:pt x="219742" y="1067276"/>
                  </a:lnTo>
                  <a:cubicBezTo>
                    <a:pt x="219742" y="1037558"/>
                    <a:pt x="243745" y="1013555"/>
                    <a:pt x="273463" y="1013555"/>
                  </a:cubicBezTo>
                  <a:lnTo>
                    <a:pt x="1036987" y="1013555"/>
                  </a:lnTo>
                  <a:cubicBezTo>
                    <a:pt x="1084421" y="1013555"/>
                    <a:pt x="1122712" y="975265"/>
                    <a:pt x="1122712" y="927830"/>
                  </a:cubicBezTo>
                  <a:cubicBezTo>
                    <a:pt x="1122712" y="880396"/>
                    <a:pt x="1084421" y="842105"/>
                    <a:pt x="1036987" y="842105"/>
                  </a:cubicBezTo>
                  <a:lnTo>
                    <a:pt x="164878" y="842105"/>
                  </a:lnTo>
                  <a:cubicBezTo>
                    <a:pt x="135160" y="842105"/>
                    <a:pt x="111157" y="818102"/>
                    <a:pt x="111157" y="788384"/>
                  </a:cubicBezTo>
                  <a:cubicBezTo>
                    <a:pt x="111157" y="758666"/>
                    <a:pt x="135160" y="734663"/>
                    <a:pt x="164878" y="734663"/>
                  </a:cubicBezTo>
                  <a:lnTo>
                    <a:pt x="328327" y="734663"/>
                  </a:lnTo>
                  <a:cubicBezTo>
                    <a:pt x="375761" y="734663"/>
                    <a:pt x="414052" y="696373"/>
                    <a:pt x="414052" y="648938"/>
                  </a:cubicBezTo>
                  <a:lnTo>
                    <a:pt x="414052" y="648938"/>
                  </a:lnTo>
                  <a:cubicBezTo>
                    <a:pt x="414052" y="601504"/>
                    <a:pt x="452342" y="563213"/>
                    <a:pt x="499777" y="563213"/>
                  </a:cubicBezTo>
                  <a:lnTo>
                    <a:pt x="733520" y="563213"/>
                  </a:lnTo>
                  <a:cubicBezTo>
                    <a:pt x="763238" y="563213"/>
                    <a:pt x="787241" y="539210"/>
                    <a:pt x="787241" y="509492"/>
                  </a:cubicBezTo>
                  <a:cubicBezTo>
                    <a:pt x="787241" y="479774"/>
                    <a:pt x="763238" y="455771"/>
                    <a:pt x="733520" y="455771"/>
                  </a:cubicBezTo>
                  <a:lnTo>
                    <a:pt x="419195" y="455771"/>
                  </a:lnTo>
                  <a:cubicBezTo>
                    <a:pt x="371761" y="455771"/>
                    <a:pt x="333470" y="417481"/>
                    <a:pt x="333470" y="370046"/>
                  </a:cubicBezTo>
                  <a:lnTo>
                    <a:pt x="333470" y="370046"/>
                  </a:lnTo>
                  <a:cubicBezTo>
                    <a:pt x="333470" y="322611"/>
                    <a:pt x="295180" y="284321"/>
                    <a:pt x="247745" y="284321"/>
                  </a:cubicBezTo>
                  <a:lnTo>
                    <a:pt x="216313" y="284321"/>
                  </a:lnTo>
                  <a:cubicBezTo>
                    <a:pt x="186595" y="284321"/>
                    <a:pt x="162592" y="260318"/>
                    <a:pt x="162592" y="230600"/>
                  </a:cubicBezTo>
                  <a:lnTo>
                    <a:pt x="162592" y="230600"/>
                  </a:lnTo>
                  <a:cubicBezTo>
                    <a:pt x="162592" y="200882"/>
                    <a:pt x="186595" y="176879"/>
                    <a:pt x="216313" y="176879"/>
                  </a:cubicBezTo>
                  <a:lnTo>
                    <a:pt x="459772" y="176879"/>
                  </a:lnTo>
                  <a:cubicBezTo>
                    <a:pt x="507206" y="176879"/>
                    <a:pt x="545497" y="138589"/>
                    <a:pt x="545497" y="91154"/>
                  </a:cubicBezTo>
                  <a:cubicBezTo>
                    <a:pt x="545497" y="43720"/>
                    <a:pt x="507206" y="5429"/>
                    <a:pt x="459772" y="5429"/>
                  </a:cubicBezTo>
                  <a:lnTo>
                    <a:pt x="15145" y="5429"/>
                  </a:lnTo>
                  <a:cubicBezTo>
                    <a:pt x="11144" y="5429"/>
                    <a:pt x="7715" y="4858"/>
                    <a:pt x="4286" y="4286"/>
                  </a:cubicBezTo>
                  <a:lnTo>
                    <a:pt x="4286" y="1238726"/>
                  </a:lnTo>
                  <a:lnTo>
                    <a:pt x="672941" y="1238726"/>
                  </a:lnTo>
                  <a:cubicBezTo>
                    <a:pt x="677513" y="1231297"/>
                    <a:pt x="680371" y="1219295"/>
                    <a:pt x="680371" y="120672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E61524F-2FBC-410C-A92D-BEBC9E51FD85}"/>
                </a:ext>
              </a:extLst>
            </p:cNvPr>
            <p:cNvSpPr/>
            <p:nvPr/>
          </p:nvSpPr>
          <p:spPr>
            <a:xfrm>
              <a:off x="1995964" y="2552033"/>
              <a:ext cx="702945" cy="411480"/>
            </a:xfrm>
            <a:custGeom>
              <a:avLst/>
              <a:gdLst>
                <a:gd name="connsiteX0" fmla="*/ 614648 w 702945"/>
                <a:gd name="connsiteY0" fmla="*/ 407765 h 411480"/>
                <a:gd name="connsiteX1" fmla="*/ 700373 w 702945"/>
                <a:gd name="connsiteY1" fmla="*/ 322040 h 411480"/>
                <a:gd name="connsiteX2" fmla="*/ 700373 w 702945"/>
                <a:gd name="connsiteY2" fmla="*/ 322040 h 411480"/>
                <a:gd name="connsiteX3" fmla="*/ 614648 w 702945"/>
                <a:gd name="connsiteY3" fmla="*/ 236315 h 411480"/>
                <a:gd name="connsiteX4" fmla="*/ 218599 w 702945"/>
                <a:gd name="connsiteY4" fmla="*/ 236315 h 411480"/>
                <a:gd name="connsiteX5" fmla="*/ 164878 w 702945"/>
                <a:gd name="connsiteY5" fmla="*/ 182594 h 411480"/>
                <a:gd name="connsiteX6" fmla="*/ 218599 w 702945"/>
                <a:gd name="connsiteY6" fmla="*/ 128873 h 411480"/>
                <a:gd name="connsiteX7" fmla="*/ 339757 w 702945"/>
                <a:gd name="connsiteY7" fmla="*/ 128873 h 411480"/>
                <a:gd name="connsiteX8" fmla="*/ 425482 w 702945"/>
                <a:gd name="connsiteY8" fmla="*/ 43148 h 411480"/>
                <a:gd name="connsiteX9" fmla="*/ 425482 w 702945"/>
                <a:gd name="connsiteY9" fmla="*/ 43148 h 411480"/>
                <a:gd name="connsiteX10" fmla="*/ 416338 w 702945"/>
                <a:gd name="connsiteY10" fmla="*/ 4286 h 411480"/>
                <a:gd name="connsiteX11" fmla="*/ 4286 w 702945"/>
                <a:gd name="connsiteY11" fmla="*/ 4286 h 411480"/>
                <a:gd name="connsiteX12" fmla="*/ 4286 w 702945"/>
                <a:gd name="connsiteY12" fmla="*/ 407765 h 411480"/>
                <a:gd name="connsiteX13" fmla="*/ 15145 w 702945"/>
                <a:gd name="connsiteY13" fmla="*/ 406622 h 411480"/>
                <a:gd name="connsiteX14" fmla="*/ 614648 w 702945"/>
                <a:gd name="connsiteY14" fmla="*/ 406622 h 411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02945" h="411480">
                  <a:moveTo>
                    <a:pt x="614648" y="407765"/>
                  </a:moveTo>
                  <a:cubicBezTo>
                    <a:pt x="662083" y="407765"/>
                    <a:pt x="700373" y="369475"/>
                    <a:pt x="700373" y="322040"/>
                  </a:cubicBezTo>
                  <a:lnTo>
                    <a:pt x="700373" y="322040"/>
                  </a:lnTo>
                  <a:cubicBezTo>
                    <a:pt x="700373" y="274606"/>
                    <a:pt x="662083" y="236315"/>
                    <a:pt x="614648" y="236315"/>
                  </a:cubicBezTo>
                  <a:lnTo>
                    <a:pt x="218599" y="236315"/>
                  </a:lnTo>
                  <a:cubicBezTo>
                    <a:pt x="188881" y="236315"/>
                    <a:pt x="164878" y="212312"/>
                    <a:pt x="164878" y="182594"/>
                  </a:cubicBezTo>
                  <a:cubicBezTo>
                    <a:pt x="164878" y="152876"/>
                    <a:pt x="188881" y="128873"/>
                    <a:pt x="218599" y="128873"/>
                  </a:cubicBezTo>
                  <a:lnTo>
                    <a:pt x="339757" y="128873"/>
                  </a:lnTo>
                  <a:cubicBezTo>
                    <a:pt x="387191" y="128873"/>
                    <a:pt x="425482" y="90583"/>
                    <a:pt x="425482" y="43148"/>
                  </a:cubicBezTo>
                  <a:lnTo>
                    <a:pt x="425482" y="43148"/>
                  </a:lnTo>
                  <a:cubicBezTo>
                    <a:pt x="425482" y="29432"/>
                    <a:pt x="422053" y="16288"/>
                    <a:pt x="416338" y="4286"/>
                  </a:cubicBezTo>
                  <a:lnTo>
                    <a:pt x="4286" y="4286"/>
                  </a:lnTo>
                  <a:lnTo>
                    <a:pt x="4286" y="407765"/>
                  </a:lnTo>
                  <a:cubicBezTo>
                    <a:pt x="7715" y="407194"/>
                    <a:pt x="11716" y="406622"/>
                    <a:pt x="15145" y="406622"/>
                  </a:cubicBezTo>
                  <a:lnTo>
                    <a:pt x="614648" y="40662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00703F2-420B-449D-B96E-28CD8F6ECA94}"/>
                </a:ext>
              </a:extLst>
            </p:cNvPr>
            <p:cNvSpPr/>
            <p:nvPr/>
          </p:nvSpPr>
          <p:spPr>
            <a:xfrm>
              <a:off x="1995964" y="2552033"/>
              <a:ext cx="702945" cy="411480"/>
            </a:xfrm>
            <a:custGeom>
              <a:avLst/>
              <a:gdLst>
                <a:gd name="connsiteX0" fmla="*/ 614648 w 702945"/>
                <a:gd name="connsiteY0" fmla="*/ 407765 h 411480"/>
                <a:gd name="connsiteX1" fmla="*/ 700373 w 702945"/>
                <a:gd name="connsiteY1" fmla="*/ 322040 h 411480"/>
                <a:gd name="connsiteX2" fmla="*/ 700373 w 702945"/>
                <a:gd name="connsiteY2" fmla="*/ 322040 h 411480"/>
                <a:gd name="connsiteX3" fmla="*/ 614648 w 702945"/>
                <a:gd name="connsiteY3" fmla="*/ 236315 h 411480"/>
                <a:gd name="connsiteX4" fmla="*/ 218599 w 702945"/>
                <a:gd name="connsiteY4" fmla="*/ 236315 h 411480"/>
                <a:gd name="connsiteX5" fmla="*/ 164878 w 702945"/>
                <a:gd name="connsiteY5" fmla="*/ 182594 h 411480"/>
                <a:gd name="connsiteX6" fmla="*/ 218599 w 702945"/>
                <a:gd name="connsiteY6" fmla="*/ 128873 h 411480"/>
                <a:gd name="connsiteX7" fmla="*/ 339757 w 702945"/>
                <a:gd name="connsiteY7" fmla="*/ 128873 h 411480"/>
                <a:gd name="connsiteX8" fmla="*/ 425482 w 702945"/>
                <a:gd name="connsiteY8" fmla="*/ 43148 h 411480"/>
                <a:gd name="connsiteX9" fmla="*/ 425482 w 702945"/>
                <a:gd name="connsiteY9" fmla="*/ 43148 h 411480"/>
                <a:gd name="connsiteX10" fmla="*/ 416338 w 702945"/>
                <a:gd name="connsiteY10" fmla="*/ 4286 h 411480"/>
                <a:gd name="connsiteX11" fmla="*/ 4286 w 702945"/>
                <a:gd name="connsiteY11" fmla="*/ 4286 h 411480"/>
                <a:gd name="connsiteX12" fmla="*/ 4286 w 702945"/>
                <a:gd name="connsiteY12" fmla="*/ 407765 h 411480"/>
                <a:gd name="connsiteX13" fmla="*/ 15145 w 702945"/>
                <a:gd name="connsiteY13" fmla="*/ 406622 h 411480"/>
                <a:gd name="connsiteX14" fmla="*/ 614648 w 702945"/>
                <a:gd name="connsiteY14" fmla="*/ 406622 h 411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02945" h="411480">
                  <a:moveTo>
                    <a:pt x="614648" y="407765"/>
                  </a:moveTo>
                  <a:cubicBezTo>
                    <a:pt x="662083" y="407765"/>
                    <a:pt x="700373" y="369475"/>
                    <a:pt x="700373" y="322040"/>
                  </a:cubicBezTo>
                  <a:lnTo>
                    <a:pt x="700373" y="322040"/>
                  </a:lnTo>
                  <a:cubicBezTo>
                    <a:pt x="700373" y="274606"/>
                    <a:pt x="662083" y="236315"/>
                    <a:pt x="614648" y="236315"/>
                  </a:cubicBezTo>
                  <a:lnTo>
                    <a:pt x="218599" y="236315"/>
                  </a:lnTo>
                  <a:cubicBezTo>
                    <a:pt x="188881" y="236315"/>
                    <a:pt x="164878" y="212312"/>
                    <a:pt x="164878" y="182594"/>
                  </a:cubicBezTo>
                  <a:cubicBezTo>
                    <a:pt x="164878" y="152876"/>
                    <a:pt x="188881" y="128873"/>
                    <a:pt x="218599" y="128873"/>
                  </a:cubicBezTo>
                  <a:lnTo>
                    <a:pt x="339757" y="128873"/>
                  </a:lnTo>
                  <a:cubicBezTo>
                    <a:pt x="387191" y="128873"/>
                    <a:pt x="425482" y="90583"/>
                    <a:pt x="425482" y="43148"/>
                  </a:cubicBezTo>
                  <a:lnTo>
                    <a:pt x="425482" y="43148"/>
                  </a:lnTo>
                  <a:cubicBezTo>
                    <a:pt x="425482" y="29432"/>
                    <a:pt x="422053" y="16288"/>
                    <a:pt x="416338" y="4286"/>
                  </a:cubicBezTo>
                  <a:lnTo>
                    <a:pt x="4286" y="4286"/>
                  </a:lnTo>
                  <a:lnTo>
                    <a:pt x="4286" y="407765"/>
                  </a:lnTo>
                  <a:cubicBezTo>
                    <a:pt x="7715" y="407194"/>
                    <a:pt x="11716" y="406622"/>
                    <a:pt x="15145" y="406622"/>
                  </a:cubicBezTo>
                  <a:lnTo>
                    <a:pt x="614648" y="40662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A0B6E44-B867-496C-84F9-3B93D84A3479}"/>
              </a:ext>
            </a:extLst>
          </p:cNvPr>
          <p:cNvSpPr/>
          <p:nvPr/>
        </p:nvSpPr>
        <p:spPr>
          <a:xfrm flipH="1">
            <a:off x="7079597" y="5266851"/>
            <a:ext cx="1699015" cy="707922"/>
          </a:xfrm>
          <a:custGeom>
            <a:avLst/>
            <a:gdLst>
              <a:gd name="connsiteX0" fmla="*/ 272320 w 274320"/>
              <a:gd name="connsiteY0" fmla="*/ 58579 h 114300"/>
              <a:gd name="connsiteX1" fmla="*/ 272320 w 274320"/>
              <a:gd name="connsiteY1" fmla="*/ 58579 h 114300"/>
              <a:gd name="connsiteX2" fmla="*/ 218027 w 274320"/>
              <a:gd name="connsiteY2" fmla="*/ 4286 h 114300"/>
              <a:gd name="connsiteX3" fmla="*/ 58579 w 274320"/>
              <a:gd name="connsiteY3" fmla="*/ 4286 h 114300"/>
              <a:gd name="connsiteX4" fmla="*/ 4286 w 274320"/>
              <a:gd name="connsiteY4" fmla="*/ 58579 h 114300"/>
              <a:gd name="connsiteX5" fmla="*/ 4286 w 274320"/>
              <a:gd name="connsiteY5" fmla="*/ 58579 h 114300"/>
              <a:gd name="connsiteX6" fmla="*/ 58579 w 274320"/>
              <a:gd name="connsiteY6" fmla="*/ 112871 h 114300"/>
              <a:gd name="connsiteX7" fmla="*/ 218027 w 274320"/>
              <a:gd name="connsiteY7" fmla="*/ 112871 h 114300"/>
              <a:gd name="connsiteX8" fmla="*/ 272320 w 274320"/>
              <a:gd name="connsiteY8" fmla="*/ 58579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" h="114300">
                <a:moveTo>
                  <a:pt x="272320" y="58579"/>
                </a:moveTo>
                <a:lnTo>
                  <a:pt x="272320" y="58579"/>
                </a:lnTo>
                <a:cubicBezTo>
                  <a:pt x="272320" y="28861"/>
                  <a:pt x="248316" y="4286"/>
                  <a:pt x="218027" y="4286"/>
                </a:cubicBezTo>
                <a:lnTo>
                  <a:pt x="58579" y="4286"/>
                </a:lnTo>
                <a:cubicBezTo>
                  <a:pt x="28861" y="4286"/>
                  <a:pt x="4286" y="28289"/>
                  <a:pt x="4286" y="58579"/>
                </a:cubicBezTo>
                <a:lnTo>
                  <a:pt x="4286" y="58579"/>
                </a:lnTo>
                <a:cubicBezTo>
                  <a:pt x="4286" y="88297"/>
                  <a:pt x="28289" y="112871"/>
                  <a:pt x="58579" y="112871"/>
                </a:cubicBezTo>
                <a:lnTo>
                  <a:pt x="218027" y="112871"/>
                </a:lnTo>
                <a:cubicBezTo>
                  <a:pt x="247745" y="112300"/>
                  <a:pt x="272320" y="88297"/>
                  <a:pt x="272320" y="58579"/>
                </a:cubicBezTo>
                <a:close/>
              </a:path>
            </a:pathLst>
          </a:custGeom>
          <a:solidFill>
            <a:srgbClr val="6CF5DE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4E5C8A-9DBB-455E-A7AC-3DE9E84C8CAF}"/>
              </a:ext>
            </a:extLst>
          </p:cNvPr>
          <p:cNvSpPr txBox="1"/>
          <p:nvPr/>
        </p:nvSpPr>
        <p:spPr>
          <a:xfrm>
            <a:off x="2760256" y="883227"/>
            <a:ext cx="5479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spc="300">
                <a:solidFill>
                  <a:srgbClr val="43E97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PRESENTATION TITLE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CDC7BE-52AA-43E6-81D6-6A50DE8E213B}"/>
              </a:ext>
            </a:extLst>
          </p:cNvPr>
          <p:cNvSpPr txBox="1"/>
          <p:nvPr/>
        </p:nvSpPr>
        <p:spPr>
          <a:xfrm>
            <a:off x="3643086" y="1762092"/>
            <a:ext cx="45970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Lorem ipsum dolor sit amet, consectetur adipiscing elit</a:t>
            </a:r>
          </a:p>
          <a:p>
            <a:pPr algn="r"/>
            <a:endParaRPr lang="en-US" sz="2000" b="1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r>
              <a:rPr lang="en-US" sz="200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Ut consequat nulla ac tortor porta accumsan. Donec condimentum, justo eu scelerisque interdum, sem justo bibendum nibh, ut sollicitudin.</a:t>
            </a:r>
          </a:p>
        </p:txBody>
      </p:sp>
      <p:sp>
        <p:nvSpPr>
          <p:cNvPr id="17" name="TextBox 16">
            <a:hlinkClick r:id="rId2"/>
            <a:extLst>
              <a:ext uri="{FF2B5EF4-FFF2-40B4-BE49-F238E27FC236}">
                <a16:creationId xmlns:a16="http://schemas.microsoft.com/office/drawing/2014/main" id="{ADCE68D1-DACE-4EEF-807F-C6721B5A4F04}"/>
              </a:ext>
            </a:extLst>
          </p:cNvPr>
          <p:cNvSpPr txBox="1"/>
          <p:nvPr/>
        </p:nvSpPr>
        <p:spPr>
          <a:xfrm>
            <a:off x="3485693" y="6581001"/>
            <a:ext cx="2172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606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by </a:t>
            </a:r>
            <a:r>
              <a:rPr lang="en-US" sz="1200" b="1">
                <a:solidFill>
                  <a:srgbClr val="606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Vegaslide.com</a:t>
            </a:r>
            <a:endParaRPr lang="en-US" sz="1200">
              <a:solidFill>
                <a:srgbClr val="606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2219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7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7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7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7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DB1A00E-56E5-4EEE-9B9F-3D70D90DA273}"/>
              </a:ext>
            </a:extLst>
          </p:cNvPr>
          <p:cNvSpPr/>
          <p:nvPr/>
        </p:nvSpPr>
        <p:spPr>
          <a:xfrm flipH="1">
            <a:off x="7377365" y="5390025"/>
            <a:ext cx="806824" cy="694764"/>
          </a:xfrm>
          <a:custGeom>
            <a:avLst/>
            <a:gdLst>
              <a:gd name="connsiteX0" fmla="*/ 116300 w 205740"/>
              <a:gd name="connsiteY0" fmla="*/ 4286 h 177165"/>
              <a:gd name="connsiteX1" fmla="*/ 91154 w 205740"/>
              <a:gd name="connsiteY1" fmla="*/ 4286 h 177165"/>
              <a:gd name="connsiteX2" fmla="*/ 4286 w 205740"/>
              <a:gd name="connsiteY2" fmla="*/ 91154 h 177165"/>
              <a:gd name="connsiteX3" fmla="*/ 4286 w 205740"/>
              <a:gd name="connsiteY3" fmla="*/ 91154 h 177165"/>
              <a:gd name="connsiteX4" fmla="*/ 91154 w 205740"/>
              <a:gd name="connsiteY4" fmla="*/ 178022 h 177165"/>
              <a:gd name="connsiteX5" fmla="*/ 116300 w 205740"/>
              <a:gd name="connsiteY5" fmla="*/ 178022 h 177165"/>
              <a:gd name="connsiteX6" fmla="*/ 203168 w 205740"/>
              <a:gd name="connsiteY6" fmla="*/ 91154 h 177165"/>
              <a:gd name="connsiteX7" fmla="*/ 203168 w 205740"/>
              <a:gd name="connsiteY7" fmla="*/ 91154 h 177165"/>
              <a:gd name="connsiteX8" fmla="*/ 116300 w 205740"/>
              <a:gd name="connsiteY8" fmla="*/ 4286 h 177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740" h="177165">
                <a:moveTo>
                  <a:pt x="116300" y="4286"/>
                </a:moveTo>
                <a:lnTo>
                  <a:pt x="91154" y="4286"/>
                </a:lnTo>
                <a:cubicBezTo>
                  <a:pt x="43148" y="4286"/>
                  <a:pt x="4286" y="43148"/>
                  <a:pt x="4286" y="91154"/>
                </a:cubicBezTo>
                <a:lnTo>
                  <a:pt x="4286" y="91154"/>
                </a:lnTo>
                <a:cubicBezTo>
                  <a:pt x="4286" y="139160"/>
                  <a:pt x="43148" y="178022"/>
                  <a:pt x="91154" y="178022"/>
                </a:cubicBezTo>
                <a:lnTo>
                  <a:pt x="116300" y="178022"/>
                </a:lnTo>
                <a:cubicBezTo>
                  <a:pt x="164306" y="178022"/>
                  <a:pt x="203168" y="139160"/>
                  <a:pt x="203168" y="91154"/>
                </a:cubicBezTo>
                <a:lnTo>
                  <a:pt x="203168" y="91154"/>
                </a:lnTo>
                <a:cubicBezTo>
                  <a:pt x="202596" y="43148"/>
                  <a:pt x="163735" y="4286"/>
                  <a:pt x="116300" y="4286"/>
                </a:cubicBezTo>
                <a:close/>
              </a:path>
            </a:pathLst>
          </a:custGeom>
          <a:solidFill>
            <a:srgbClr val="E0C3FC"/>
          </a:solidFill>
          <a:ln w="9525" cap="flat">
            <a:noFill/>
            <a:prstDash val="solid"/>
            <a:miter/>
          </a:ln>
          <a:effectLst>
            <a:outerShdw blurRad="127000" dist="63500" algn="l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2EE6791-01AB-44E6-B575-4D667AA753E0}"/>
              </a:ext>
            </a:extLst>
          </p:cNvPr>
          <p:cNvSpPr/>
          <p:nvPr/>
        </p:nvSpPr>
        <p:spPr>
          <a:xfrm flipH="1">
            <a:off x="-14514" y="1"/>
            <a:ext cx="8494063" cy="6858000"/>
          </a:xfrm>
          <a:custGeom>
            <a:avLst/>
            <a:gdLst>
              <a:gd name="connsiteX0" fmla="*/ 452342 w 2165985"/>
              <a:gd name="connsiteY0" fmla="*/ 57436 h 1748790"/>
              <a:gd name="connsiteX1" fmla="*/ 539210 w 2165985"/>
              <a:gd name="connsiteY1" fmla="*/ 144304 h 1748790"/>
              <a:gd name="connsiteX2" fmla="*/ 864394 w 2165985"/>
              <a:gd name="connsiteY2" fmla="*/ 144304 h 1748790"/>
              <a:gd name="connsiteX3" fmla="*/ 918686 w 2165985"/>
              <a:gd name="connsiteY3" fmla="*/ 198596 h 1748790"/>
              <a:gd name="connsiteX4" fmla="*/ 864394 w 2165985"/>
              <a:gd name="connsiteY4" fmla="*/ 252889 h 1748790"/>
              <a:gd name="connsiteX5" fmla="*/ 91154 w 2165985"/>
              <a:gd name="connsiteY5" fmla="*/ 252889 h 1748790"/>
              <a:gd name="connsiteX6" fmla="*/ 4286 w 2165985"/>
              <a:gd name="connsiteY6" fmla="*/ 339757 h 1748790"/>
              <a:gd name="connsiteX7" fmla="*/ 4286 w 2165985"/>
              <a:gd name="connsiteY7" fmla="*/ 339757 h 1748790"/>
              <a:gd name="connsiteX8" fmla="*/ 91154 w 2165985"/>
              <a:gd name="connsiteY8" fmla="*/ 426625 h 1748790"/>
              <a:gd name="connsiteX9" fmla="*/ 974122 w 2165985"/>
              <a:gd name="connsiteY9" fmla="*/ 426625 h 1748790"/>
              <a:gd name="connsiteX10" fmla="*/ 1028414 w 2165985"/>
              <a:gd name="connsiteY10" fmla="*/ 480917 h 1748790"/>
              <a:gd name="connsiteX11" fmla="*/ 974122 w 2165985"/>
              <a:gd name="connsiteY11" fmla="*/ 535210 h 1748790"/>
              <a:gd name="connsiteX12" fmla="*/ 808387 w 2165985"/>
              <a:gd name="connsiteY12" fmla="*/ 535210 h 1748790"/>
              <a:gd name="connsiteX13" fmla="*/ 721519 w 2165985"/>
              <a:gd name="connsiteY13" fmla="*/ 622078 h 1748790"/>
              <a:gd name="connsiteX14" fmla="*/ 721519 w 2165985"/>
              <a:gd name="connsiteY14" fmla="*/ 622078 h 1748790"/>
              <a:gd name="connsiteX15" fmla="*/ 634651 w 2165985"/>
              <a:gd name="connsiteY15" fmla="*/ 708946 h 1748790"/>
              <a:gd name="connsiteX16" fmla="*/ 398050 w 2165985"/>
              <a:gd name="connsiteY16" fmla="*/ 708946 h 1748790"/>
              <a:gd name="connsiteX17" fmla="*/ 343757 w 2165985"/>
              <a:gd name="connsiteY17" fmla="*/ 763238 h 1748790"/>
              <a:gd name="connsiteX18" fmla="*/ 398050 w 2165985"/>
              <a:gd name="connsiteY18" fmla="*/ 817531 h 1748790"/>
              <a:gd name="connsiteX19" fmla="*/ 716375 w 2165985"/>
              <a:gd name="connsiteY19" fmla="*/ 817531 h 1748790"/>
              <a:gd name="connsiteX20" fmla="*/ 803243 w 2165985"/>
              <a:gd name="connsiteY20" fmla="*/ 904399 h 1748790"/>
              <a:gd name="connsiteX21" fmla="*/ 803243 w 2165985"/>
              <a:gd name="connsiteY21" fmla="*/ 904399 h 1748790"/>
              <a:gd name="connsiteX22" fmla="*/ 890111 w 2165985"/>
              <a:gd name="connsiteY22" fmla="*/ 991267 h 1748790"/>
              <a:gd name="connsiteX23" fmla="*/ 922115 w 2165985"/>
              <a:gd name="connsiteY23" fmla="*/ 991267 h 1748790"/>
              <a:gd name="connsiteX24" fmla="*/ 976408 w 2165985"/>
              <a:gd name="connsiteY24" fmla="*/ 1045559 h 1748790"/>
              <a:gd name="connsiteX25" fmla="*/ 922115 w 2165985"/>
              <a:gd name="connsiteY25" fmla="*/ 1099852 h 1748790"/>
              <a:gd name="connsiteX26" fmla="*/ 675799 w 2165985"/>
              <a:gd name="connsiteY26" fmla="*/ 1099852 h 1748790"/>
              <a:gd name="connsiteX27" fmla="*/ 588931 w 2165985"/>
              <a:gd name="connsiteY27" fmla="*/ 1186720 h 1748790"/>
              <a:gd name="connsiteX28" fmla="*/ 588931 w 2165985"/>
              <a:gd name="connsiteY28" fmla="*/ 1186720 h 1748790"/>
              <a:gd name="connsiteX29" fmla="*/ 675799 w 2165985"/>
              <a:gd name="connsiteY29" fmla="*/ 1273588 h 1748790"/>
              <a:gd name="connsiteX30" fmla="*/ 1126141 w 2165985"/>
              <a:gd name="connsiteY30" fmla="*/ 1273588 h 1748790"/>
              <a:gd name="connsiteX31" fmla="*/ 1180433 w 2165985"/>
              <a:gd name="connsiteY31" fmla="*/ 1327880 h 1748790"/>
              <a:gd name="connsiteX32" fmla="*/ 1180433 w 2165985"/>
              <a:gd name="connsiteY32" fmla="*/ 1327880 h 1748790"/>
              <a:gd name="connsiteX33" fmla="*/ 1126141 w 2165985"/>
              <a:gd name="connsiteY33" fmla="*/ 1382173 h 1748790"/>
              <a:gd name="connsiteX34" fmla="*/ 519208 w 2165985"/>
              <a:gd name="connsiteY34" fmla="*/ 1382173 h 1748790"/>
              <a:gd name="connsiteX35" fmla="*/ 432340 w 2165985"/>
              <a:gd name="connsiteY35" fmla="*/ 1469041 h 1748790"/>
              <a:gd name="connsiteX36" fmla="*/ 432340 w 2165985"/>
              <a:gd name="connsiteY36" fmla="*/ 1469041 h 1748790"/>
              <a:gd name="connsiteX37" fmla="*/ 519208 w 2165985"/>
              <a:gd name="connsiteY37" fmla="*/ 1555909 h 1748790"/>
              <a:gd name="connsiteX38" fmla="*/ 920401 w 2165985"/>
              <a:gd name="connsiteY38" fmla="*/ 1555909 h 1748790"/>
              <a:gd name="connsiteX39" fmla="*/ 974693 w 2165985"/>
              <a:gd name="connsiteY39" fmla="*/ 1610201 h 1748790"/>
              <a:gd name="connsiteX40" fmla="*/ 920401 w 2165985"/>
              <a:gd name="connsiteY40" fmla="*/ 1664494 h 1748790"/>
              <a:gd name="connsiteX41" fmla="*/ 797528 w 2165985"/>
              <a:gd name="connsiteY41" fmla="*/ 1664494 h 1748790"/>
              <a:gd name="connsiteX42" fmla="*/ 711232 w 2165985"/>
              <a:gd name="connsiteY42" fmla="*/ 1747361 h 1748790"/>
              <a:gd name="connsiteX43" fmla="*/ 2161699 w 2165985"/>
              <a:gd name="connsiteY43" fmla="*/ 1747361 h 1748790"/>
              <a:gd name="connsiteX44" fmla="*/ 2161699 w 2165985"/>
              <a:gd name="connsiteY44" fmla="*/ 4286 h 1748790"/>
              <a:gd name="connsiteX45" fmla="*/ 473488 w 2165985"/>
              <a:gd name="connsiteY45" fmla="*/ 4286 h 1748790"/>
              <a:gd name="connsiteX46" fmla="*/ 452342 w 2165985"/>
              <a:gd name="connsiteY46" fmla="*/ 57436 h 1748790"/>
              <a:gd name="connsiteX47" fmla="*/ 452342 w 2165985"/>
              <a:gd name="connsiteY47" fmla="*/ 57436 h 174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165985" h="1748790">
                <a:moveTo>
                  <a:pt x="452342" y="57436"/>
                </a:moveTo>
                <a:cubicBezTo>
                  <a:pt x="452342" y="105442"/>
                  <a:pt x="491204" y="144304"/>
                  <a:pt x="539210" y="144304"/>
                </a:cubicBezTo>
                <a:lnTo>
                  <a:pt x="864394" y="144304"/>
                </a:lnTo>
                <a:cubicBezTo>
                  <a:pt x="894112" y="144304"/>
                  <a:pt x="918686" y="168307"/>
                  <a:pt x="918686" y="198596"/>
                </a:cubicBezTo>
                <a:cubicBezTo>
                  <a:pt x="918686" y="228886"/>
                  <a:pt x="894683" y="252889"/>
                  <a:pt x="864394" y="252889"/>
                </a:cubicBezTo>
                <a:lnTo>
                  <a:pt x="91154" y="252889"/>
                </a:lnTo>
                <a:cubicBezTo>
                  <a:pt x="43148" y="252889"/>
                  <a:pt x="4286" y="291751"/>
                  <a:pt x="4286" y="339757"/>
                </a:cubicBezTo>
                <a:lnTo>
                  <a:pt x="4286" y="339757"/>
                </a:lnTo>
                <a:cubicBezTo>
                  <a:pt x="4286" y="387763"/>
                  <a:pt x="43148" y="426625"/>
                  <a:pt x="91154" y="426625"/>
                </a:cubicBezTo>
                <a:lnTo>
                  <a:pt x="974122" y="426625"/>
                </a:lnTo>
                <a:cubicBezTo>
                  <a:pt x="1003840" y="426625"/>
                  <a:pt x="1028414" y="450628"/>
                  <a:pt x="1028414" y="480917"/>
                </a:cubicBezTo>
                <a:cubicBezTo>
                  <a:pt x="1028414" y="510635"/>
                  <a:pt x="1004411" y="535210"/>
                  <a:pt x="974122" y="535210"/>
                </a:cubicBezTo>
                <a:lnTo>
                  <a:pt x="808387" y="535210"/>
                </a:lnTo>
                <a:cubicBezTo>
                  <a:pt x="760381" y="535210"/>
                  <a:pt x="721519" y="574072"/>
                  <a:pt x="721519" y="622078"/>
                </a:cubicBezTo>
                <a:lnTo>
                  <a:pt x="721519" y="622078"/>
                </a:lnTo>
                <a:cubicBezTo>
                  <a:pt x="721519" y="670084"/>
                  <a:pt x="682657" y="708946"/>
                  <a:pt x="634651" y="708946"/>
                </a:cubicBezTo>
                <a:lnTo>
                  <a:pt x="398050" y="708946"/>
                </a:lnTo>
                <a:cubicBezTo>
                  <a:pt x="368332" y="708946"/>
                  <a:pt x="343757" y="732949"/>
                  <a:pt x="343757" y="763238"/>
                </a:cubicBezTo>
                <a:cubicBezTo>
                  <a:pt x="343757" y="792956"/>
                  <a:pt x="367760" y="817531"/>
                  <a:pt x="398050" y="817531"/>
                </a:cubicBezTo>
                <a:lnTo>
                  <a:pt x="716375" y="817531"/>
                </a:lnTo>
                <a:cubicBezTo>
                  <a:pt x="764381" y="817531"/>
                  <a:pt x="803243" y="856393"/>
                  <a:pt x="803243" y="904399"/>
                </a:cubicBezTo>
                <a:lnTo>
                  <a:pt x="803243" y="904399"/>
                </a:lnTo>
                <a:cubicBezTo>
                  <a:pt x="803243" y="952405"/>
                  <a:pt x="842105" y="991267"/>
                  <a:pt x="890111" y="991267"/>
                </a:cubicBezTo>
                <a:lnTo>
                  <a:pt x="922115" y="991267"/>
                </a:lnTo>
                <a:cubicBezTo>
                  <a:pt x="951833" y="991267"/>
                  <a:pt x="976408" y="1015270"/>
                  <a:pt x="976408" y="1045559"/>
                </a:cubicBezTo>
                <a:cubicBezTo>
                  <a:pt x="976408" y="1075849"/>
                  <a:pt x="952405" y="1099852"/>
                  <a:pt x="922115" y="1099852"/>
                </a:cubicBezTo>
                <a:lnTo>
                  <a:pt x="675799" y="1099852"/>
                </a:lnTo>
                <a:cubicBezTo>
                  <a:pt x="627793" y="1099852"/>
                  <a:pt x="588931" y="1138714"/>
                  <a:pt x="588931" y="1186720"/>
                </a:cubicBezTo>
                <a:lnTo>
                  <a:pt x="588931" y="1186720"/>
                </a:lnTo>
                <a:cubicBezTo>
                  <a:pt x="588931" y="1234726"/>
                  <a:pt x="627793" y="1273588"/>
                  <a:pt x="675799" y="1273588"/>
                </a:cubicBezTo>
                <a:lnTo>
                  <a:pt x="1126141" y="1273588"/>
                </a:lnTo>
                <a:cubicBezTo>
                  <a:pt x="1155859" y="1273588"/>
                  <a:pt x="1180433" y="1297591"/>
                  <a:pt x="1180433" y="1327880"/>
                </a:cubicBezTo>
                <a:lnTo>
                  <a:pt x="1180433" y="1327880"/>
                </a:lnTo>
                <a:cubicBezTo>
                  <a:pt x="1180433" y="1357598"/>
                  <a:pt x="1156430" y="1382173"/>
                  <a:pt x="1126141" y="1382173"/>
                </a:cubicBezTo>
                <a:lnTo>
                  <a:pt x="519208" y="1382173"/>
                </a:lnTo>
                <a:cubicBezTo>
                  <a:pt x="471202" y="1382173"/>
                  <a:pt x="432340" y="1421035"/>
                  <a:pt x="432340" y="1469041"/>
                </a:cubicBezTo>
                <a:lnTo>
                  <a:pt x="432340" y="1469041"/>
                </a:lnTo>
                <a:cubicBezTo>
                  <a:pt x="432340" y="1517047"/>
                  <a:pt x="471202" y="1555909"/>
                  <a:pt x="519208" y="1555909"/>
                </a:cubicBezTo>
                <a:lnTo>
                  <a:pt x="920401" y="1555909"/>
                </a:lnTo>
                <a:cubicBezTo>
                  <a:pt x="950119" y="1555909"/>
                  <a:pt x="974693" y="1579912"/>
                  <a:pt x="974693" y="1610201"/>
                </a:cubicBezTo>
                <a:cubicBezTo>
                  <a:pt x="974693" y="1640491"/>
                  <a:pt x="950690" y="1664494"/>
                  <a:pt x="920401" y="1664494"/>
                </a:cubicBezTo>
                <a:lnTo>
                  <a:pt x="797528" y="1664494"/>
                </a:lnTo>
                <a:cubicBezTo>
                  <a:pt x="750665" y="1664494"/>
                  <a:pt x="712946" y="1701070"/>
                  <a:pt x="711232" y="1747361"/>
                </a:cubicBezTo>
                <a:lnTo>
                  <a:pt x="2161699" y="1747361"/>
                </a:lnTo>
                <a:lnTo>
                  <a:pt x="2161699" y="4286"/>
                </a:lnTo>
                <a:lnTo>
                  <a:pt x="473488" y="4286"/>
                </a:lnTo>
                <a:cubicBezTo>
                  <a:pt x="460343" y="15716"/>
                  <a:pt x="452342" y="35147"/>
                  <a:pt x="452342" y="57436"/>
                </a:cubicBezTo>
                <a:lnTo>
                  <a:pt x="452342" y="57436"/>
                </a:lnTo>
                <a:close/>
              </a:path>
            </a:pathLst>
          </a:custGeom>
          <a:gradFill flip="none" rotWithShape="1">
            <a:gsLst>
              <a:gs pos="0">
                <a:srgbClr val="E0C3FC"/>
              </a:gs>
              <a:gs pos="100000">
                <a:srgbClr val="94C5FC"/>
              </a:gs>
            </a:gsLst>
            <a:lin ang="0" scaled="1"/>
            <a:tileRect/>
          </a:gradFill>
          <a:ln w="9525" cap="flat">
            <a:noFill/>
            <a:prstDash val="solid"/>
            <a:miter/>
          </a:ln>
          <a:effectLst>
            <a:outerShdw blurRad="127000" dist="63500" algn="l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116AC68-A866-4510-A8EA-CE517E4606F4}"/>
              </a:ext>
            </a:extLst>
          </p:cNvPr>
          <p:cNvSpPr/>
          <p:nvPr/>
        </p:nvSpPr>
        <p:spPr>
          <a:xfrm flipH="1">
            <a:off x="7688961" y="2756646"/>
            <a:ext cx="1075765" cy="448235"/>
          </a:xfrm>
          <a:custGeom>
            <a:avLst/>
            <a:gdLst>
              <a:gd name="connsiteX0" fmla="*/ 272320 w 274320"/>
              <a:gd name="connsiteY0" fmla="*/ 58579 h 114300"/>
              <a:gd name="connsiteX1" fmla="*/ 272320 w 274320"/>
              <a:gd name="connsiteY1" fmla="*/ 58579 h 114300"/>
              <a:gd name="connsiteX2" fmla="*/ 218027 w 274320"/>
              <a:gd name="connsiteY2" fmla="*/ 4286 h 114300"/>
              <a:gd name="connsiteX3" fmla="*/ 58579 w 274320"/>
              <a:gd name="connsiteY3" fmla="*/ 4286 h 114300"/>
              <a:gd name="connsiteX4" fmla="*/ 4286 w 274320"/>
              <a:gd name="connsiteY4" fmla="*/ 58579 h 114300"/>
              <a:gd name="connsiteX5" fmla="*/ 4286 w 274320"/>
              <a:gd name="connsiteY5" fmla="*/ 58579 h 114300"/>
              <a:gd name="connsiteX6" fmla="*/ 58579 w 274320"/>
              <a:gd name="connsiteY6" fmla="*/ 112871 h 114300"/>
              <a:gd name="connsiteX7" fmla="*/ 218027 w 274320"/>
              <a:gd name="connsiteY7" fmla="*/ 112871 h 114300"/>
              <a:gd name="connsiteX8" fmla="*/ 272320 w 274320"/>
              <a:gd name="connsiteY8" fmla="*/ 58579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" h="114300">
                <a:moveTo>
                  <a:pt x="272320" y="58579"/>
                </a:moveTo>
                <a:lnTo>
                  <a:pt x="272320" y="58579"/>
                </a:lnTo>
                <a:cubicBezTo>
                  <a:pt x="272320" y="28861"/>
                  <a:pt x="248316" y="4286"/>
                  <a:pt x="218027" y="4286"/>
                </a:cubicBezTo>
                <a:lnTo>
                  <a:pt x="58579" y="4286"/>
                </a:lnTo>
                <a:cubicBezTo>
                  <a:pt x="28861" y="4286"/>
                  <a:pt x="4286" y="28289"/>
                  <a:pt x="4286" y="58579"/>
                </a:cubicBezTo>
                <a:lnTo>
                  <a:pt x="4286" y="58579"/>
                </a:lnTo>
                <a:cubicBezTo>
                  <a:pt x="4286" y="88297"/>
                  <a:pt x="28289" y="112871"/>
                  <a:pt x="58579" y="112871"/>
                </a:cubicBezTo>
                <a:lnTo>
                  <a:pt x="218027" y="112871"/>
                </a:lnTo>
                <a:cubicBezTo>
                  <a:pt x="247745" y="112300"/>
                  <a:pt x="272320" y="88297"/>
                  <a:pt x="272320" y="58579"/>
                </a:cubicBezTo>
                <a:close/>
              </a:path>
            </a:pathLst>
          </a:custGeom>
          <a:solidFill>
            <a:srgbClr val="E0C3FC"/>
          </a:solidFill>
          <a:ln w="9525" cap="flat">
            <a:noFill/>
            <a:prstDash val="solid"/>
            <a:miter/>
          </a:ln>
          <a:effectLst>
            <a:outerShdw blurRad="127000" dist="63500" algn="l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D8748CA-CAB4-4F37-BC94-9B199FE75A26}"/>
              </a:ext>
            </a:extLst>
          </p:cNvPr>
          <p:cNvSpPr/>
          <p:nvPr/>
        </p:nvSpPr>
        <p:spPr>
          <a:xfrm flipH="1">
            <a:off x="6721338" y="4406151"/>
            <a:ext cx="1075765" cy="448235"/>
          </a:xfrm>
          <a:custGeom>
            <a:avLst/>
            <a:gdLst>
              <a:gd name="connsiteX0" fmla="*/ 272320 w 274320"/>
              <a:gd name="connsiteY0" fmla="*/ 58579 h 114300"/>
              <a:gd name="connsiteX1" fmla="*/ 218027 w 274320"/>
              <a:gd name="connsiteY1" fmla="*/ 4286 h 114300"/>
              <a:gd name="connsiteX2" fmla="*/ 58579 w 274320"/>
              <a:gd name="connsiteY2" fmla="*/ 4286 h 114300"/>
              <a:gd name="connsiteX3" fmla="*/ 4286 w 274320"/>
              <a:gd name="connsiteY3" fmla="*/ 58579 h 114300"/>
              <a:gd name="connsiteX4" fmla="*/ 58579 w 274320"/>
              <a:gd name="connsiteY4" fmla="*/ 112871 h 114300"/>
              <a:gd name="connsiteX5" fmla="*/ 218027 w 274320"/>
              <a:gd name="connsiteY5" fmla="*/ 112871 h 114300"/>
              <a:gd name="connsiteX6" fmla="*/ 272320 w 274320"/>
              <a:gd name="connsiteY6" fmla="*/ 58579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320" h="114300">
                <a:moveTo>
                  <a:pt x="272320" y="58579"/>
                </a:moveTo>
                <a:cubicBezTo>
                  <a:pt x="272320" y="28861"/>
                  <a:pt x="248317" y="4286"/>
                  <a:pt x="218027" y="4286"/>
                </a:cubicBezTo>
                <a:lnTo>
                  <a:pt x="58579" y="4286"/>
                </a:lnTo>
                <a:cubicBezTo>
                  <a:pt x="28861" y="4286"/>
                  <a:pt x="4286" y="28289"/>
                  <a:pt x="4286" y="58579"/>
                </a:cubicBezTo>
                <a:cubicBezTo>
                  <a:pt x="4286" y="88297"/>
                  <a:pt x="28289" y="112871"/>
                  <a:pt x="58579" y="112871"/>
                </a:cubicBezTo>
                <a:lnTo>
                  <a:pt x="218027" y="112871"/>
                </a:lnTo>
                <a:cubicBezTo>
                  <a:pt x="248317" y="112300"/>
                  <a:pt x="272320" y="88297"/>
                  <a:pt x="272320" y="58579"/>
                </a:cubicBezTo>
                <a:close/>
              </a:path>
            </a:pathLst>
          </a:custGeom>
          <a:solidFill>
            <a:srgbClr val="E0C3FC"/>
          </a:solidFill>
          <a:ln w="9525" cap="flat">
            <a:noFill/>
            <a:prstDash val="solid"/>
            <a:miter/>
          </a:ln>
          <a:effectLst>
            <a:outerShdw blurRad="127000" dist="63500" algn="l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5CBD49-B65F-4A16-973B-1B373E210177}"/>
              </a:ext>
            </a:extLst>
          </p:cNvPr>
          <p:cNvSpPr/>
          <p:nvPr/>
        </p:nvSpPr>
        <p:spPr>
          <a:xfrm flipH="1">
            <a:off x="6609279" y="2129113"/>
            <a:ext cx="649941" cy="448235"/>
          </a:xfrm>
          <a:custGeom>
            <a:avLst/>
            <a:gdLst>
              <a:gd name="connsiteX0" fmla="*/ 58579 w 165735"/>
              <a:gd name="connsiteY0" fmla="*/ 112871 h 114300"/>
              <a:gd name="connsiteX1" fmla="*/ 111156 w 165735"/>
              <a:gd name="connsiteY1" fmla="*/ 112871 h 114300"/>
              <a:gd name="connsiteX2" fmla="*/ 165449 w 165735"/>
              <a:gd name="connsiteY2" fmla="*/ 58579 h 114300"/>
              <a:gd name="connsiteX3" fmla="*/ 111156 w 165735"/>
              <a:gd name="connsiteY3" fmla="*/ 4286 h 114300"/>
              <a:gd name="connsiteX4" fmla="*/ 58579 w 165735"/>
              <a:gd name="connsiteY4" fmla="*/ 4286 h 114300"/>
              <a:gd name="connsiteX5" fmla="*/ 4286 w 165735"/>
              <a:gd name="connsiteY5" fmla="*/ 58579 h 114300"/>
              <a:gd name="connsiteX6" fmla="*/ 58579 w 165735"/>
              <a:gd name="connsiteY6" fmla="*/ 112871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735" h="114300">
                <a:moveTo>
                  <a:pt x="58579" y="112871"/>
                </a:moveTo>
                <a:lnTo>
                  <a:pt x="111156" y="112871"/>
                </a:lnTo>
                <a:cubicBezTo>
                  <a:pt x="140875" y="112871"/>
                  <a:pt x="165449" y="88868"/>
                  <a:pt x="165449" y="58579"/>
                </a:cubicBezTo>
                <a:cubicBezTo>
                  <a:pt x="165449" y="28861"/>
                  <a:pt x="141446" y="4286"/>
                  <a:pt x="111156" y="4286"/>
                </a:cubicBezTo>
                <a:lnTo>
                  <a:pt x="58579" y="4286"/>
                </a:lnTo>
                <a:cubicBezTo>
                  <a:pt x="28861" y="4286"/>
                  <a:pt x="4286" y="28289"/>
                  <a:pt x="4286" y="58579"/>
                </a:cubicBezTo>
                <a:cubicBezTo>
                  <a:pt x="4858" y="88868"/>
                  <a:pt x="28861" y="112871"/>
                  <a:pt x="58579" y="112871"/>
                </a:cubicBezTo>
                <a:close/>
              </a:path>
            </a:pathLst>
          </a:custGeom>
          <a:solidFill>
            <a:srgbClr val="E0C3FC"/>
          </a:solidFill>
          <a:ln w="9525" cap="flat">
            <a:noFill/>
            <a:prstDash val="solid"/>
            <a:miter/>
          </a:ln>
          <a:effectLst>
            <a:outerShdw blurRad="127000" dist="63500" algn="l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F4982E-3389-42F4-9E09-371000C668D9}"/>
              </a:ext>
            </a:extLst>
          </p:cNvPr>
          <p:cNvSpPr txBox="1"/>
          <p:nvPr/>
        </p:nvSpPr>
        <p:spPr>
          <a:xfrm>
            <a:off x="810491" y="2503709"/>
            <a:ext cx="4177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3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ANIMATED</a:t>
            </a:r>
          </a:p>
          <a:p>
            <a:r>
              <a:rPr lang="en-US" sz="2800" b="1" spc="3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ABSTRACT SPLASH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F5B1FF-2407-4A7D-BAB8-768777C636CF}"/>
              </a:ext>
            </a:extLst>
          </p:cNvPr>
          <p:cNvSpPr txBox="1"/>
          <p:nvPr/>
        </p:nvSpPr>
        <p:spPr>
          <a:xfrm>
            <a:off x="810491" y="3457816"/>
            <a:ext cx="4177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Lorem ipsum dolor sit amet, consectetur adipiscing elit. Vivamus ornare diam egestas. </a:t>
            </a:r>
          </a:p>
        </p:txBody>
      </p:sp>
      <p:sp>
        <p:nvSpPr>
          <p:cNvPr id="20" name="TextBox 19">
            <a:hlinkClick r:id="rId2"/>
            <a:extLst>
              <a:ext uri="{FF2B5EF4-FFF2-40B4-BE49-F238E27FC236}">
                <a16:creationId xmlns:a16="http://schemas.microsoft.com/office/drawing/2014/main" id="{39B321C1-1982-4A84-B6E8-0599DE632D82}"/>
              </a:ext>
            </a:extLst>
          </p:cNvPr>
          <p:cNvSpPr txBox="1"/>
          <p:nvPr/>
        </p:nvSpPr>
        <p:spPr>
          <a:xfrm>
            <a:off x="3506499" y="6581001"/>
            <a:ext cx="2131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by </a:t>
            </a:r>
            <a:r>
              <a:rPr 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Vegaslide.com</a:t>
            </a:r>
            <a:endParaRPr 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010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6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64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64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64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64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0" grpId="0" animBg="1"/>
      <p:bldP spid="12" grpId="0" animBg="1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CDA763B8-E0BD-4D52-9573-BBD67FFC670B}"/>
              </a:ext>
            </a:extLst>
          </p:cNvPr>
          <p:cNvGrpSpPr/>
          <p:nvPr/>
        </p:nvGrpSpPr>
        <p:grpSpPr>
          <a:xfrm flipV="1">
            <a:off x="4577969" y="0"/>
            <a:ext cx="4566031" cy="6858000"/>
            <a:chOff x="5977604" y="2553176"/>
            <a:chExt cx="1165860" cy="1751076"/>
          </a:xfrm>
          <a:gradFill>
            <a:gsLst>
              <a:gs pos="0">
                <a:srgbClr val="E0C3FC"/>
              </a:gs>
              <a:gs pos="100000">
                <a:srgbClr val="94C5FC"/>
              </a:gs>
            </a:gsLst>
            <a:lin ang="0" scaled="1"/>
          </a:gradFill>
          <a:effectLst>
            <a:outerShdw blurRad="127000" dist="63500" dir="10800000" algn="r" rotWithShape="0">
              <a:prstClr val="black">
                <a:alpha val="10000"/>
              </a:prstClr>
            </a:outerShdw>
          </a:effectLst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5063CCF-6B50-4035-9DF2-A156E9FFAB23}"/>
                </a:ext>
              </a:extLst>
            </p:cNvPr>
            <p:cNvSpPr/>
            <p:nvPr/>
          </p:nvSpPr>
          <p:spPr>
            <a:xfrm>
              <a:off x="6702838" y="4172807"/>
              <a:ext cx="440055" cy="131445"/>
            </a:xfrm>
            <a:custGeom>
              <a:avLst/>
              <a:gdLst>
                <a:gd name="connsiteX0" fmla="*/ 90011 w 440055"/>
                <a:gd name="connsiteY0" fmla="*/ 7144 h 131445"/>
                <a:gd name="connsiteX1" fmla="*/ 4286 w 440055"/>
                <a:gd name="connsiteY1" fmla="*/ 92869 h 131445"/>
                <a:gd name="connsiteX2" fmla="*/ 4286 w 440055"/>
                <a:gd name="connsiteY2" fmla="*/ 92869 h 131445"/>
                <a:gd name="connsiteX3" fmla="*/ 11716 w 440055"/>
                <a:gd name="connsiteY3" fmla="*/ 128301 h 131445"/>
                <a:gd name="connsiteX4" fmla="*/ 440912 w 440055"/>
                <a:gd name="connsiteY4" fmla="*/ 128301 h 131445"/>
                <a:gd name="connsiteX5" fmla="*/ 440912 w 440055"/>
                <a:gd name="connsiteY5" fmla="*/ 4286 h 131445"/>
                <a:gd name="connsiteX6" fmla="*/ 423767 w 440055"/>
                <a:gd name="connsiteY6" fmla="*/ 7144 h 131445"/>
                <a:gd name="connsiteX7" fmla="*/ 90011 w 440055"/>
                <a:gd name="connsiteY7" fmla="*/ 7144 h 131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0055" h="131445">
                  <a:moveTo>
                    <a:pt x="90011" y="7144"/>
                  </a:moveTo>
                  <a:cubicBezTo>
                    <a:pt x="42577" y="7144"/>
                    <a:pt x="4286" y="45434"/>
                    <a:pt x="4286" y="92869"/>
                  </a:cubicBezTo>
                  <a:lnTo>
                    <a:pt x="4286" y="92869"/>
                  </a:lnTo>
                  <a:cubicBezTo>
                    <a:pt x="4286" y="105441"/>
                    <a:pt x="7144" y="117443"/>
                    <a:pt x="11716" y="128301"/>
                  </a:cubicBezTo>
                  <a:lnTo>
                    <a:pt x="440912" y="128301"/>
                  </a:lnTo>
                  <a:lnTo>
                    <a:pt x="440912" y="4286"/>
                  </a:lnTo>
                  <a:cubicBezTo>
                    <a:pt x="435197" y="6001"/>
                    <a:pt x="429482" y="7144"/>
                    <a:pt x="423767" y="7144"/>
                  </a:cubicBezTo>
                  <a:lnTo>
                    <a:pt x="90011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D20675E-B8F5-47BF-AE50-016ED8872C59}"/>
                </a:ext>
              </a:extLst>
            </p:cNvPr>
            <p:cNvSpPr/>
            <p:nvPr/>
          </p:nvSpPr>
          <p:spPr>
            <a:xfrm>
              <a:off x="6702838" y="4172807"/>
              <a:ext cx="440055" cy="131445"/>
            </a:xfrm>
            <a:custGeom>
              <a:avLst/>
              <a:gdLst>
                <a:gd name="connsiteX0" fmla="*/ 90011 w 440055"/>
                <a:gd name="connsiteY0" fmla="*/ 7144 h 131445"/>
                <a:gd name="connsiteX1" fmla="*/ 4286 w 440055"/>
                <a:gd name="connsiteY1" fmla="*/ 92869 h 131445"/>
                <a:gd name="connsiteX2" fmla="*/ 4286 w 440055"/>
                <a:gd name="connsiteY2" fmla="*/ 92869 h 131445"/>
                <a:gd name="connsiteX3" fmla="*/ 11716 w 440055"/>
                <a:gd name="connsiteY3" fmla="*/ 128301 h 131445"/>
                <a:gd name="connsiteX4" fmla="*/ 440912 w 440055"/>
                <a:gd name="connsiteY4" fmla="*/ 128301 h 131445"/>
                <a:gd name="connsiteX5" fmla="*/ 440912 w 440055"/>
                <a:gd name="connsiteY5" fmla="*/ 4286 h 131445"/>
                <a:gd name="connsiteX6" fmla="*/ 423767 w 440055"/>
                <a:gd name="connsiteY6" fmla="*/ 7144 h 131445"/>
                <a:gd name="connsiteX7" fmla="*/ 90011 w 440055"/>
                <a:gd name="connsiteY7" fmla="*/ 7144 h 131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0055" h="131445">
                  <a:moveTo>
                    <a:pt x="90011" y="7144"/>
                  </a:moveTo>
                  <a:cubicBezTo>
                    <a:pt x="42577" y="7144"/>
                    <a:pt x="4286" y="45434"/>
                    <a:pt x="4286" y="92869"/>
                  </a:cubicBezTo>
                  <a:lnTo>
                    <a:pt x="4286" y="92869"/>
                  </a:lnTo>
                  <a:cubicBezTo>
                    <a:pt x="4286" y="105441"/>
                    <a:pt x="7144" y="117443"/>
                    <a:pt x="11716" y="128301"/>
                  </a:cubicBezTo>
                  <a:lnTo>
                    <a:pt x="440912" y="128301"/>
                  </a:lnTo>
                  <a:lnTo>
                    <a:pt x="440912" y="4286"/>
                  </a:lnTo>
                  <a:cubicBezTo>
                    <a:pt x="435197" y="6001"/>
                    <a:pt x="429482" y="7144"/>
                    <a:pt x="423767" y="7144"/>
                  </a:cubicBezTo>
                  <a:lnTo>
                    <a:pt x="90011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95DBD20-C617-4A76-84E2-317FBFDAE284}"/>
                </a:ext>
              </a:extLst>
            </p:cNvPr>
            <p:cNvSpPr/>
            <p:nvPr/>
          </p:nvSpPr>
          <p:spPr>
            <a:xfrm>
              <a:off x="5977604" y="2553176"/>
              <a:ext cx="1165860" cy="1525905"/>
            </a:xfrm>
            <a:custGeom>
              <a:avLst/>
              <a:gdLst>
                <a:gd name="connsiteX0" fmla="*/ 4286 w 1165860"/>
                <a:gd name="connsiteY0" fmla="*/ 43148 h 1525905"/>
                <a:gd name="connsiteX1" fmla="*/ 90011 w 1165860"/>
                <a:gd name="connsiteY1" fmla="*/ 128873 h 1525905"/>
                <a:gd name="connsiteX2" fmla="*/ 922115 w 1165860"/>
                <a:gd name="connsiteY2" fmla="*/ 128873 h 1525905"/>
                <a:gd name="connsiteX3" fmla="*/ 975836 w 1165860"/>
                <a:gd name="connsiteY3" fmla="*/ 182594 h 1525905"/>
                <a:gd name="connsiteX4" fmla="*/ 922115 w 1165860"/>
                <a:gd name="connsiteY4" fmla="*/ 236315 h 1525905"/>
                <a:gd name="connsiteX5" fmla="*/ 379190 w 1165860"/>
                <a:gd name="connsiteY5" fmla="*/ 236315 h 1525905"/>
                <a:gd name="connsiteX6" fmla="*/ 293465 w 1165860"/>
                <a:gd name="connsiteY6" fmla="*/ 322040 h 1525905"/>
                <a:gd name="connsiteX7" fmla="*/ 293465 w 1165860"/>
                <a:gd name="connsiteY7" fmla="*/ 322040 h 1525905"/>
                <a:gd name="connsiteX8" fmla="*/ 379190 w 1165860"/>
                <a:gd name="connsiteY8" fmla="*/ 407765 h 1525905"/>
                <a:gd name="connsiteX9" fmla="*/ 596932 w 1165860"/>
                <a:gd name="connsiteY9" fmla="*/ 407765 h 1525905"/>
                <a:gd name="connsiteX10" fmla="*/ 650653 w 1165860"/>
                <a:gd name="connsiteY10" fmla="*/ 461486 h 1525905"/>
                <a:gd name="connsiteX11" fmla="*/ 704374 w 1165860"/>
                <a:gd name="connsiteY11" fmla="*/ 515207 h 1525905"/>
                <a:gd name="connsiteX12" fmla="*/ 744950 w 1165860"/>
                <a:gd name="connsiteY12" fmla="*/ 515207 h 1525905"/>
                <a:gd name="connsiteX13" fmla="*/ 830675 w 1165860"/>
                <a:gd name="connsiteY13" fmla="*/ 600932 h 1525905"/>
                <a:gd name="connsiteX14" fmla="*/ 830675 w 1165860"/>
                <a:gd name="connsiteY14" fmla="*/ 600932 h 1525905"/>
                <a:gd name="connsiteX15" fmla="*/ 916400 w 1165860"/>
                <a:gd name="connsiteY15" fmla="*/ 686657 h 1525905"/>
                <a:gd name="connsiteX16" fmla="*/ 1040416 w 1165860"/>
                <a:gd name="connsiteY16" fmla="*/ 686657 h 1525905"/>
                <a:gd name="connsiteX17" fmla="*/ 1094137 w 1165860"/>
                <a:gd name="connsiteY17" fmla="*/ 740378 h 1525905"/>
                <a:gd name="connsiteX18" fmla="*/ 1094137 w 1165860"/>
                <a:gd name="connsiteY18" fmla="*/ 740378 h 1525905"/>
                <a:gd name="connsiteX19" fmla="*/ 1040416 w 1165860"/>
                <a:gd name="connsiteY19" fmla="*/ 794099 h 1525905"/>
                <a:gd name="connsiteX20" fmla="*/ 336899 w 1165860"/>
                <a:gd name="connsiteY20" fmla="*/ 794099 h 1525905"/>
                <a:gd name="connsiteX21" fmla="*/ 251174 w 1165860"/>
                <a:gd name="connsiteY21" fmla="*/ 879824 h 1525905"/>
                <a:gd name="connsiteX22" fmla="*/ 251174 w 1165860"/>
                <a:gd name="connsiteY22" fmla="*/ 879824 h 1525905"/>
                <a:gd name="connsiteX23" fmla="*/ 336899 w 1165860"/>
                <a:gd name="connsiteY23" fmla="*/ 965549 h 1525905"/>
                <a:gd name="connsiteX24" fmla="*/ 534067 w 1165860"/>
                <a:gd name="connsiteY24" fmla="*/ 965549 h 1525905"/>
                <a:gd name="connsiteX25" fmla="*/ 587788 w 1165860"/>
                <a:gd name="connsiteY25" fmla="*/ 1019270 h 1525905"/>
                <a:gd name="connsiteX26" fmla="*/ 641509 w 1165860"/>
                <a:gd name="connsiteY26" fmla="*/ 1072991 h 1525905"/>
                <a:gd name="connsiteX27" fmla="*/ 851821 w 1165860"/>
                <a:gd name="connsiteY27" fmla="*/ 1072991 h 1525905"/>
                <a:gd name="connsiteX28" fmla="*/ 937546 w 1165860"/>
                <a:gd name="connsiteY28" fmla="*/ 1158716 h 1525905"/>
                <a:gd name="connsiteX29" fmla="*/ 937546 w 1165860"/>
                <a:gd name="connsiteY29" fmla="*/ 1158716 h 1525905"/>
                <a:gd name="connsiteX30" fmla="*/ 851821 w 1165860"/>
                <a:gd name="connsiteY30" fmla="*/ 1244441 h 1525905"/>
                <a:gd name="connsiteX31" fmla="*/ 820960 w 1165860"/>
                <a:gd name="connsiteY31" fmla="*/ 1244441 h 1525905"/>
                <a:gd name="connsiteX32" fmla="*/ 768382 w 1165860"/>
                <a:gd name="connsiteY32" fmla="*/ 1297019 h 1525905"/>
                <a:gd name="connsiteX33" fmla="*/ 714089 w 1165860"/>
                <a:gd name="connsiteY33" fmla="*/ 1351312 h 1525905"/>
                <a:gd name="connsiteX34" fmla="*/ 383191 w 1165860"/>
                <a:gd name="connsiteY34" fmla="*/ 1351312 h 1525905"/>
                <a:gd name="connsiteX35" fmla="*/ 297466 w 1165860"/>
                <a:gd name="connsiteY35" fmla="*/ 1437037 h 1525905"/>
                <a:gd name="connsiteX36" fmla="*/ 383191 w 1165860"/>
                <a:gd name="connsiteY36" fmla="*/ 1522762 h 1525905"/>
                <a:gd name="connsiteX37" fmla="*/ 1149001 w 1165860"/>
                <a:gd name="connsiteY37" fmla="*/ 1522762 h 1525905"/>
                <a:gd name="connsiteX38" fmla="*/ 1166146 w 1165860"/>
                <a:gd name="connsiteY38" fmla="*/ 1525619 h 1525905"/>
                <a:gd name="connsiteX39" fmla="*/ 1166146 w 1165860"/>
                <a:gd name="connsiteY39" fmla="*/ 4286 h 1525905"/>
                <a:gd name="connsiteX40" fmla="*/ 14002 w 1165860"/>
                <a:gd name="connsiteY40" fmla="*/ 4286 h 1525905"/>
                <a:gd name="connsiteX41" fmla="*/ 4286 w 1165860"/>
                <a:gd name="connsiteY41" fmla="*/ 43148 h 1525905"/>
                <a:gd name="connsiteX42" fmla="*/ 4286 w 1165860"/>
                <a:gd name="connsiteY42" fmla="*/ 43148 h 152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65860" h="1525905">
                  <a:moveTo>
                    <a:pt x="4286" y="43148"/>
                  </a:moveTo>
                  <a:cubicBezTo>
                    <a:pt x="4286" y="90583"/>
                    <a:pt x="42577" y="128873"/>
                    <a:pt x="90011" y="128873"/>
                  </a:cubicBezTo>
                  <a:lnTo>
                    <a:pt x="922115" y="128873"/>
                  </a:lnTo>
                  <a:cubicBezTo>
                    <a:pt x="951833" y="128873"/>
                    <a:pt x="975836" y="152876"/>
                    <a:pt x="975836" y="182594"/>
                  </a:cubicBezTo>
                  <a:cubicBezTo>
                    <a:pt x="975836" y="212312"/>
                    <a:pt x="951833" y="236315"/>
                    <a:pt x="922115" y="236315"/>
                  </a:cubicBezTo>
                  <a:lnTo>
                    <a:pt x="379190" y="236315"/>
                  </a:lnTo>
                  <a:cubicBezTo>
                    <a:pt x="331756" y="236315"/>
                    <a:pt x="293465" y="274606"/>
                    <a:pt x="293465" y="322040"/>
                  </a:cubicBezTo>
                  <a:lnTo>
                    <a:pt x="293465" y="322040"/>
                  </a:lnTo>
                  <a:cubicBezTo>
                    <a:pt x="293465" y="369475"/>
                    <a:pt x="331756" y="407765"/>
                    <a:pt x="379190" y="407765"/>
                  </a:cubicBezTo>
                  <a:lnTo>
                    <a:pt x="596932" y="407765"/>
                  </a:lnTo>
                  <a:cubicBezTo>
                    <a:pt x="626650" y="407765"/>
                    <a:pt x="650653" y="431768"/>
                    <a:pt x="650653" y="461486"/>
                  </a:cubicBezTo>
                  <a:cubicBezTo>
                    <a:pt x="650653" y="491204"/>
                    <a:pt x="674656" y="515207"/>
                    <a:pt x="704374" y="515207"/>
                  </a:cubicBezTo>
                  <a:lnTo>
                    <a:pt x="744950" y="515207"/>
                  </a:lnTo>
                  <a:cubicBezTo>
                    <a:pt x="792385" y="515207"/>
                    <a:pt x="830675" y="553498"/>
                    <a:pt x="830675" y="600932"/>
                  </a:cubicBezTo>
                  <a:lnTo>
                    <a:pt x="830675" y="600932"/>
                  </a:lnTo>
                  <a:cubicBezTo>
                    <a:pt x="830675" y="648367"/>
                    <a:pt x="868966" y="686657"/>
                    <a:pt x="916400" y="686657"/>
                  </a:cubicBezTo>
                  <a:lnTo>
                    <a:pt x="1040416" y="686657"/>
                  </a:lnTo>
                  <a:cubicBezTo>
                    <a:pt x="1070133" y="686657"/>
                    <a:pt x="1094137" y="710660"/>
                    <a:pt x="1094137" y="740378"/>
                  </a:cubicBezTo>
                  <a:lnTo>
                    <a:pt x="1094137" y="740378"/>
                  </a:lnTo>
                  <a:cubicBezTo>
                    <a:pt x="1094137" y="770096"/>
                    <a:pt x="1070133" y="794099"/>
                    <a:pt x="1040416" y="794099"/>
                  </a:cubicBezTo>
                  <a:lnTo>
                    <a:pt x="336899" y="794099"/>
                  </a:lnTo>
                  <a:cubicBezTo>
                    <a:pt x="289465" y="794099"/>
                    <a:pt x="251174" y="832390"/>
                    <a:pt x="251174" y="879824"/>
                  </a:cubicBezTo>
                  <a:lnTo>
                    <a:pt x="251174" y="879824"/>
                  </a:lnTo>
                  <a:cubicBezTo>
                    <a:pt x="251174" y="927259"/>
                    <a:pt x="289465" y="965549"/>
                    <a:pt x="336899" y="965549"/>
                  </a:cubicBezTo>
                  <a:lnTo>
                    <a:pt x="534067" y="965549"/>
                  </a:lnTo>
                  <a:cubicBezTo>
                    <a:pt x="563785" y="965549"/>
                    <a:pt x="587788" y="989552"/>
                    <a:pt x="587788" y="1019270"/>
                  </a:cubicBezTo>
                  <a:cubicBezTo>
                    <a:pt x="587788" y="1048988"/>
                    <a:pt x="611791" y="1072991"/>
                    <a:pt x="641509" y="1072991"/>
                  </a:cubicBezTo>
                  <a:lnTo>
                    <a:pt x="851821" y="1072991"/>
                  </a:lnTo>
                  <a:cubicBezTo>
                    <a:pt x="899255" y="1072991"/>
                    <a:pt x="937546" y="1111282"/>
                    <a:pt x="937546" y="1158716"/>
                  </a:cubicBezTo>
                  <a:lnTo>
                    <a:pt x="937546" y="1158716"/>
                  </a:lnTo>
                  <a:cubicBezTo>
                    <a:pt x="937546" y="1206151"/>
                    <a:pt x="899255" y="1244441"/>
                    <a:pt x="851821" y="1244441"/>
                  </a:cubicBezTo>
                  <a:lnTo>
                    <a:pt x="820960" y="1244441"/>
                  </a:lnTo>
                  <a:cubicBezTo>
                    <a:pt x="791813" y="1244441"/>
                    <a:pt x="768382" y="1267873"/>
                    <a:pt x="768382" y="1297019"/>
                  </a:cubicBezTo>
                  <a:cubicBezTo>
                    <a:pt x="768382" y="1326737"/>
                    <a:pt x="743807" y="1351312"/>
                    <a:pt x="714089" y="1351312"/>
                  </a:cubicBezTo>
                  <a:lnTo>
                    <a:pt x="383191" y="1351312"/>
                  </a:lnTo>
                  <a:cubicBezTo>
                    <a:pt x="335756" y="1351312"/>
                    <a:pt x="297466" y="1389602"/>
                    <a:pt x="297466" y="1437037"/>
                  </a:cubicBezTo>
                  <a:cubicBezTo>
                    <a:pt x="297466" y="1484471"/>
                    <a:pt x="335756" y="1522762"/>
                    <a:pt x="383191" y="1522762"/>
                  </a:cubicBezTo>
                  <a:lnTo>
                    <a:pt x="1149001" y="1522762"/>
                  </a:lnTo>
                  <a:cubicBezTo>
                    <a:pt x="1155287" y="1522762"/>
                    <a:pt x="1161002" y="1523905"/>
                    <a:pt x="1166146" y="1525619"/>
                  </a:cubicBezTo>
                  <a:lnTo>
                    <a:pt x="1166146" y="4286"/>
                  </a:lnTo>
                  <a:lnTo>
                    <a:pt x="14002" y="4286"/>
                  </a:lnTo>
                  <a:cubicBezTo>
                    <a:pt x="7715" y="15716"/>
                    <a:pt x="4286" y="28861"/>
                    <a:pt x="4286" y="43148"/>
                  </a:cubicBezTo>
                  <a:lnTo>
                    <a:pt x="4286" y="4314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A3A76C2-CCC7-4F8F-BC11-FA64991C6302}"/>
                </a:ext>
              </a:extLst>
            </p:cNvPr>
            <p:cNvSpPr/>
            <p:nvPr/>
          </p:nvSpPr>
          <p:spPr>
            <a:xfrm>
              <a:off x="5977604" y="2553176"/>
              <a:ext cx="1165860" cy="1525905"/>
            </a:xfrm>
            <a:custGeom>
              <a:avLst/>
              <a:gdLst>
                <a:gd name="connsiteX0" fmla="*/ 4286 w 1165860"/>
                <a:gd name="connsiteY0" fmla="*/ 43148 h 1525905"/>
                <a:gd name="connsiteX1" fmla="*/ 90011 w 1165860"/>
                <a:gd name="connsiteY1" fmla="*/ 128873 h 1525905"/>
                <a:gd name="connsiteX2" fmla="*/ 922115 w 1165860"/>
                <a:gd name="connsiteY2" fmla="*/ 128873 h 1525905"/>
                <a:gd name="connsiteX3" fmla="*/ 975836 w 1165860"/>
                <a:gd name="connsiteY3" fmla="*/ 182594 h 1525905"/>
                <a:gd name="connsiteX4" fmla="*/ 922115 w 1165860"/>
                <a:gd name="connsiteY4" fmla="*/ 236315 h 1525905"/>
                <a:gd name="connsiteX5" fmla="*/ 379190 w 1165860"/>
                <a:gd name="connsiteY5" fmla="*/ 236315 h 1525905"/>
                <a:gd name="connsiteX6" fmla="*/ 293465 w 1165860"/>
                <a:gd name="connsiteY6" fmla="*/ 322040 h 1525905"/>
                <a:gd name="connsiteX7" fmla="*/ 293465 w 1165860"/>
                <a:gd name="connsiteY7" fmla="*/ 322040 h 1525905"/>
                <a:gd name="connsiteX8" fmla="*/ 379190 w 1165860"/>
                <a:gd name="connsiteY8" fmla="*/ 407765 h 1525905"/>
                <a:gd name="connsiteX9" fmla="*/ 596932 w 1165860"/>
                <a:gd name="connsiteY9" fmla="*/ 407765 h 1525905"/>
                <a:gd name="connsiteX10" fmla="*/ 650653 w 1165860"/>
                <a:gd name="connsiteY10" fmla="*/ 461486 h 1525905"/>
                <a:gd name="connsiteX11" fmla="*/ 704374 w 1165860"/>
                <a:gd name="connsiteY11" fmla="*/ 515207 h 1525905"/>
                <a:gd name="connsiteX12" fmla="*/ 744950 w 1165860"/>
                <a:gd name="connsiteY12" fmla="*/ 515207 h 1525905"/>
                <a:gd name="connsiteX13" fmla="*/ 830675 w 1165860"/>
                <a:gd name="connsiteY13" fmla="*/ 600932 h 1525905"/>
                <a:gd name="connsiteX14" fmla="*/ 830675 w 1165860"/>
                <a:gd name="connsiteY14" fmla="*/ 600932 h 1525905"/>
                <a:gd name="connsiteX15" fmla="*/ 916400 w 1165860"/>
                <a:gd name="connsiteY15" fmla="*/ 686657 h 1525905"/>
                <a:gd name="connsiteX16" fmla="*/ 1040416 w 1165860"/>
                <a:gd name="connsiteY16" fmla="*/ 686657 h 1525905"/>
                <a:gd name="connsiteX17" fmla="*/ 1094137 w 1165860"/>
                <a:gd name="connsiteY17" fmla="*/ 740378 h 1525905"/>
                <a:gd name="connsiteX18" fmla="*/ 1094137 w 1165860"/>
                <a:gd name="connsiteY18" fmla="*/ 740378 h 1525905"/>
                <a:gd name="connsiteX19" fmla="*/ 1040416 w 1165860"/>
                <a:gd name="connsiteY19" fmla="*/ 794099 h 1525905"/>
                <a:gd name="connsiteX20" fmla="*/ 336899 w 1165860"/>
                <a:gd name="connsiteY20" fmla="*/ 794099 h 1525905"/>
                <a:gd name="connsiteX21" fmla="*/ 251174 w 1165860"/>
                <a:gd name="connsiteY21" fmla="*/ 879824 h 1525905"/>
                <a:gd name="connsiteX22" fmla="*/ 251174 w 1165860"/>
                <a:gd name="connsiteY22" fmla="*/ 879824 h 1525905"/>
                <a:gd name="connsiteX23" fmla="*/ 336899 w 1165860"/>
                <a:gd name="connsiteY23" fmla="*/ 965549 h 1525905"/>
                <a:gd name="connsiteX24" fmla="*/ 534067 w 1165860"/>
                <a:gd name="connsiteY24" fmla="*/ 965549 h 1525905"/>
                <a:gd name="connsiteX25" fmla="*/ 587788 w 1165860"/>
                <a:gd name="connsiteY25" fmla="*/ 1019270 h 1525905"/>
                <a:gd name="connsiteX26" fmla="*/ 641509 w 1165860"/>
                <a:gd name="connsiteY26" fmla="*/ 1072991 h 1525905"/>
                <a:gd name="connsiteX27" fmla="*/ 851821 w 1165860"/>
                <a:gd name="connsiteY27" fmla="*/ 1072991 h 1525905"/>
                <a:gd name="connsiteX28" fmla="*/ 937546 w 1165860"/>
                <a:gd name="connsiteY28" fmla="*/ 1158716 h 1525905"/>
                <a:gd name="connsiteX29" fmla="*/ 937546 w 1165860"/>
                <a:gd name="connsiteY29" fmla="*/ 1158716 h 1525905"/>
                <a:gd name="connsiteX30" fmla="*/ 851821 w 1165860"/>
                <a:gd name="connsiteY30" fmla="*/ 1244441 h 1525905"/>
                <a:gd name="connsiteX31" fmla="*/ 820960 w 1165860"/>
                <a:gd name="connsiteY31" fmla="*/ 1244441 h 1525905"/>
                <a:gd name="connsiteX32" fmla="*/ 768382 w 1165860"/>
                <a:gd name="connsiteY32" fmla="*/ 1297019 h 1525905"/>
                <a:gd name="connsiteX33" fmla="*/ 714089 w 1165860"/>
                <a:gd name="connsiteY33" fmla="*/ 1351312 h 1525905"/>
                <a:gd name="connsiteX34" fmla="*/ 383191 w 1165860"/>
                <a:gd name="connsiteY34" fmla="*/ 1351312 h 1525905"/>
                <a:gd name="connsiteX35" fmla="*/ 297466 w 1165860"/>
                <a:gd name="connsiteY35" fmla="*/ 1437037 h 1525905"/>
                <a:gd name="connsiteX36" fmla="*/ 383191 w 1165860"/>
                <a:gd name="connsiteY36" fmla="*/ 1522762 h 1525905"/>
                <a:gd name="connsiteX37" fmla="*/ 1149001 w 1165860"/>
                <a:gd name="connsiteY37" fmla="*/ 1522762 h 1525905"/>
                <a:gd name="connsiteX38" fmla="*/ 1166146 w 1165860"/>
                <a:gd name="connsiteY38" fmla="*/ 1525619 h 1525905"/>
                <a:gd name="connsiteX39" fmla="*/ 1166146 w 1165860"/>
                <a:gd name="connsiteY39" fmla="*/ 4286 h 1525905"/>
                <a:gd name="connsiteX40" fmla="*/ 14002 w 1165860"/>
                <a:gd name="connsiteY40" fmla="*/ 4286 h 1525905"/>
                <a:gd name="connsiteX41" fmla="*/ 4286 w 1165860"/>
                <a:gd name="connsiteY41" fmla="*/ 43148 h 1525905"/>
                <a:gd name="connsiteX42" fmla="*/ 4286 w 1165860"/>
                <a:gd name="connsiteY42" fmla="*/ 43148 h 152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65860" h="1525905">
                  <a:moveTo>
                    <a:pt x="4286" y="43148"/>
                  </a:moveTo>
                  <a:cubicBezTo>
                    <a:pt x="4286" y="90583"/>
                    <a:pt x="42577" y="128873"/>
                    <a:pt x="90011" y="128873"/>
                  </a:cubicBezTo>
                  <a:lnTo>
                    <a:pt x="922115" y="128873"/>
                  </a:lnTo>
                  <a:cubicBezTo>
                    <a:pt x="951833" y="128873"/>
                    <a:pt x="975836" y="152876"/>
                    <a:pt x="975836" y="182594"/>
                  </a:cubicBezTo>
                  <a:cubicBezTo>
                    <a:pt x="975836" y="212312"/>
                    <a:pt x="951833" y="236315"/>
                    <a:pt x="922115" y="236315"/>
                  </a:cubicBezTo>
                  <a:lnTo>
                    <a:pt x="379190" y="236315"/>
                  </a:lnTo>
                  <a:cubicBezTo>
                    <a:pt x="331756" y="236315"/>
                    <a:pt x="293465" y="274606"/>
                    <a:pt x="293465" y="322040"/>
                  </a:cubicBezTo>
                  <a:lnTo>
                    <a:pt x="293465" y="322040"/>
                  </a:lnTo>
                  <a:cubicBezTo>
                    <a:pt x="293465" y="369475"/>
                    <a:pt x="331756" y="407765"/>
                    <a:pt x="379190" y="407765"/>
                  </a:cubicBezTo>
                  <a:lnTo>
                    <a:pt x="596932" y="407765"/>
                  </a:lnTo>
                  <a:cubicBezTo>
                    <a:pt x="626650" y="407765"/>
                    <a:pt x="650653" y="431768"/>
                    <a:pt x="650653" y="461486"/>
                  </a:cubicBezTo>
                  <a:cubicBezTo>
                    <a:pt x="650653" y="491204"/>
                    <a:pt x="674656" y="515207"/>
                    <a:pt x="704374" y="515207"/>
                  </a:cubicBezTo>
                  <a:lnTo>
                    <a:pt x="744950" y="515207"/>
                  </a:lnTo>
                  <a:cubicBezTo>
                    <a:pt x="792385" y="515207"/>
                    <a:pt x="830675" y="553498"/>
                    <a:pt x="830675" y="600932"/>
                  </a:cubicBezTo>
                  <a:lnTo>
                    <a:pt x="830675" y="600932"/>
                  </a:lnTo>
                  <a:cubicBezTo>
                    <a:pt x="830675" y="648367"/>
                    <a:pt x="868966" y="686657"/>
                    <a:pt x="916400" y="686657"/>
                  </a:cubicBezTo>
                  <a:lnTo>
                    <a:pt x="1040416" y="686657"/>
                  </a:lnTo>
                  <a:cubicBezTo>
                    <a:pt x="1070133" y="686657"/>
                    <a:pt x="1094137" y="710660"/>
                    <a:pt x="1094137" y="740378"/>
                  </a:cubicBezTo>
                  <a:lnTo>
                    <a:pt x="1094137" y="740378"/>
                  </a:lnTo>
                  <a:cubicBezTo>
                    <a:pt x="1094137" y="770096"/>
                    <a:pt x="1070133" y="794099"/>
                    <a:pt x="1040416" y="794099"/>
                  </a:cubicBezTo>
                  <a:lnTo>
                    <a:pt x="336899" y="794099"/>
                  </a:lnTo>
                  <a:cubicBezTo>
                    <a:pt x="289465" y="794099"/>
                    <a:pt x="251174" y="832390"/>
                    <a:pt x="251174" y="879824"/>
                  </a:cubicBezTo>
                  <a:lnTo>
                    <a:pt x="251174" y="879824"/>
                  </a:lnTo>
                  <a:cubicBezTo>
                    <a:pt x="251174" y="927259"/>
                    <a:pt x="289465" y="965549"/>
                    <a:pt x="336899" y="965549"/>
                  </a:cubicBezTo>
                  <a:lnTo>
                    <a:pt x="534067" y="965549"/>
                  </a:lnTo>
                  <a:cubicBezTo>
                    <a:pt x="563785" y="965549"/>
                    <a:pt x="587788" y="989552"/>
                    <a:pt x="587788" y="1019270"/>
                  </a:cubicBezTo>
                  <a:cubicBezTo>
                    <a:pt x="587788" y="1048988"/>
                    <a:pt x="611791" y="1072991"/>
                    <a:pt x="641509" y="1072991"/>
                  </a:cubicBezTo>
                  <a:lnTo>
                    <a:pt x="851821" y="1072991"/>
                  </a:lnTo>
                  <a:cubicBezTo>
                    <a:pt x="899255" y="1072991"/>
                    <a:pt x="937546" y="1111282"/>
                    <a:pt x="937546" y="1158716"/>
                  </a:cubicBezTo>
                  <a:lnTo>
                    <a:pt x="937546" y="1158716"/>
                  </a:lnTo>
                  <a:cubicBezTo>
                    <a:pt x="937546" y="1206151"/>
                    <a:pt x="899255" y="1244441"/>
                    <a:pt x="851821" y="1244441"/>
                  </a:cubicBezTo>
                  <a:lnTo>
                    <a:pt x="820960" y="1244441"/>
                  </a:lnTo>
                  <a:cubicBezTo>
                    <a:pt x="791813" y="1244441"/>
                    <a:pt x="768382" y="1267873"/>
                    <a:pt x="768382" y="1297019"/>
                  </a:cubicBezTo>
                  <a:cubicBezTo>
                    <a:pt x="768382" y="1326737"/>
                    <a:pt x="743807" y="1351312"/>
                    <a:pt x="714089" y="1351312"/>
                  </a:cubicBezTo>
                  <a:lnTo>
                    <a:pt x="383191" y="1351312"/>
                  </a:lnTo>
                  <a:cubicBezTo>
                    <a:pt x="335756" y="1351312"/>
                    <a:pt x="297466" y="1389602"/>
                    <a:pt x="297466" y="1437037"/>
                  </a:cubicBezTo>
                  <a:cubicBezTo>
                    <a:pt x="297466" y="1484471"/>
                    <a:pt x="335756" y="1522762"/>
                    <a:pt x="383191" y="1522762"/>
                  </a:cubicBezTo>
                  <a:lnTo>
                    <a:pt x="1149001" y="1522762"/>
                  </a:lnTo>
                  <a:cubicBezTo>
                    <a:pt x="1155287" y="1522762"/>
                    <a:pt x="1161002" y="1523905"/>
                    <a:pt x="1166146" y="1525619"/>
                  </a:cubicBezTo>
                  <a:lnTo>
                    <a:pt x="1166146" y="4286"/>
                  </a:lnTo>
                  <a:lnTo>
                    <a:pt x="14002" y="4286"/>
                  </a:lnTo>
                  <a:cubicBezTo>
                    <a:pt x="7715" y="15716"/>
                    <a:pt x="4286" y="28861"/>
                    <a:pt x="4286" y="43148"/>
                  </a:cubicBezTo>
                  <a:lnTo>
                    <a:pt x="4286" y="4314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03430FDF-8ACC-418A-A7ED-6E94BAF2BB40}"/>
              </a:ext>
            </a:extLst>
          </p:cNvPr>
          <p:cNvSpPr/>
          <p:nvPr/>
        </p:nvSpPr>
        <p:spPr>
          <a:xfrm rot="682272">
            <a:off x="61477" y="-175786"/>
            <a:ext cx="980949" cy="721286"/>
          </a:xfrm>
          <a:custGeom>
            <a:avLst/>
            <a:gdLst>
              <a:gd name="connsiteX0" fmla="*/ 191635 w 194310"/>
              <a:gd name="connsiteY0" fmla="*/ 56761 h 142875"/>
              <a:gd name="connsiteX1" fmla="*/ 117340 w 194310"/>
              <a:gd name="connsiteY1" fmla="*/ 5326 h 142875"/>
              <a:gd name="connsiteX2" fmla="*/ 56761 w 194310"/>
              <a:gd name="connsiteY2" fmla="*/ 16756 h 142875"/>
              <a:gd name="connsiteX3" fmla="*/ 5326 w 194310"/>
              <a:gd name="connsiteY3" fmla="*/ 91051 h 142875"/>
              <a:gd name="connsiteX4" fmla="*/ 79621 w 194310"/>
              <a:gd name="connsiteY4" fmla="*/ 142486 h 142875"/>
              <a:gd name="connsiteX5" fmla="*/ 140200 w 194310"/>
              <a:gd name="connsiteY5" fmla="*/ 131056 h 142875"/>
              <a:gd name="connsiteX6" fmla="*/ 191635 w 194310"/>
              <a:gd name="connsiteY6" fmla="*/ 56761 h 142875"/>
              <a:gd name="connsiteX7" fmla="*/ 191635 w 194310"/>
              <a:gd name="connsiteY7" fmla="*/ 56761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310" h="142875">
                <a:moveTo>
                  <a:pt x="191635" y="56761"/>
                </a:moveTo>
                <a:cubicBezTo>
                  <a:pt x="185348" y="21899"/>
                  <a:pt x="152201" y="-961"/>
                  <a:pt x="117340" y="5326"/>
                </a:cubicBezTo>
                <a:lnTo>
                  <a:pt x="56761" y="16756"/>
                </a:lnTo>
                <a:cubicBezTo>
                  <a:pt x="21899" y="23042"/>
                  <a:pt x="-961" y="56189"/>
                  <a:pt x="5326" y="91051"/>
                </a:cubicBezTo>
                <a:cubicBezTo>
                  <a:pt x="11612" y="125912"/>
                  <a:pt x="44759" y="148772"/>
                  <a:pt x="79621" y="142486"/>
                </a:cubicBezTo>
                <a:lnTo>
                  <a:pt x="140200" y="131056"/>
                </a:lnTo>
                <a:cubicBezTo>
                  <a:pt x="175061" y="124769"/>
                  <a:pt x="197921" y="91622"/>
                  <a:pt x="191635" y="56761"/>
                </a:cubicBezTo>
                <a:lnTo>
                  <a:pt x="191635" y="56761"/>
                </a:lnTo>
                <a:close/>
              </a:path>
            </a:pathLst>
          </a:custGeom>
          <a:solidFill>
            <a:srgbClr val="E0C3FC"/>
          </a:solidFill>
          <a:ln w="9525" cap="flat">
            <a:noFill/>
            <a:prstDash val="solid"/>
            <a:miter/>
          </a:ln>
          <a:effectLst>
            <a:outerShdw blurRad="127000" dist="63500" dir="10800000" algn="r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D277AEA-D015-4B3F-8894-4568C4C0A885}"/>
              </a:ext>
            </a:extLst>
          </p:cNvPr>
          <p:cNvSpPr txBox="1"/>
          <p:nvPr/>
        </p:nvSpPr>
        <p:spPr>
          <a:xfrm>
            <a:off x="929323" y="635125"/>
            <a:ext cx="4177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300">
                <a:solidFill>
                  <a:srgbClr val="94C5F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PRESENTATION TITLE HERE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847CDB2-6213-482E-80BD-76A57C266DE9}"/>
              </a:ext>
            </a:extLst>
          </p:cNvPr>
          <p:cNvSpPr txBox="1"/>
          <p:nvPr/>
        </p:nvSpPr>
        <p:spPr>
          <a:xfrm>
            <a:off x="929323" y="1819363"/>
            <a:ext cx="45660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Lorem ipsum dolor sit amet, consectetur adipiscing elit. Vivamus ornare diam egestas, aliquet nulla id, molestie orci.</a:t>
            </a:r>
          </a:p>
          <a:p>
            <a:endParaRPr lang="en-US" sz="200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Duis id porta orci. Nam interdum erat eu mauris rhoncus, non blandit lectus fermentum.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4959560-D9C3-4AC4-A2D4-E679BD9C210E}"/>
              </a:ext>
            </a:extLst>
          </p:cNvPr>
          <p:cNvSpPr txBox="1"/>
          <p:nvPr/>
        </p:nvSpPr>
        <p:spPr>
          <a:xfrm>
            <a:off x="929323" y="4603050"/>
            <a:ext cx="45660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94C5F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Porta orci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94C5F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Nam interdum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94C5F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Erat eu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94C5F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Mauris rhoncus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94C5F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Non blaint</a:t>
            </a:r>
          </a:p>
        </p:txBody>
      </p:sp>
      <p:sp>
        <p:nvSpPr>
          <p:cNvPr id="60" name="TextBox 59">
            <a:hlinkClick r:id="rId2"/>
            <a:extLst>
              <a:ext uri="{FF2B5EF4-FFF2-40B4-BE49-F238E27FC236}">
                <a16:creationId xmlns:a16="http://schemas.microsoft.com/office/drawing/2014/main" id="{0F975C90-ABEF-4293-A336-0D7295B52A13}"/>
              </a:ext>
            </a:extLst>
          </p:cNvPr>
          <p:cNvSpPr txBox="1"/>
          <p:nvPr/>
        </p:nvSpPr>
        <p:spPr>
          <a:xfrm>
            <a:off x="3485693" y="6581001"/>
            <a:ext cx="2172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606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by </a:t>
            </a:r>
            <a:r>
              <a:rPr lang="en-US" sz="1200" b="1">
                <a:solidFill>
                  <a:srgbClr val="606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Vegaslide.com</a:t>
            </a:r>
            <a:endParaRPr lang="en-US" sz="1200">
              <a:solidFill>
                <a:srgbClr val="606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2157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7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7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7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7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7000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  <p:bldP spid="57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C0F5F17-65E1-44BF-92E1-4439A02FB942}"/>
              </a:ext>
            </a:extLst>
          </p:cNvPr>
          <p:cNvGrpSpPr/>
          <p:nvPr/>
        </p:nvGrpSpPr>
        <p:grpSpPr>
          <a:xfrm>
            <a:off x="0" y="0"/>
            <a:ext cx="4423140" cy="6858000"/>
            <a:chOff x="1995964" y="2552033"/>
            <a:chExt cx="1126426" cy="1746504"/>
          </a:xfrm>
          <a:gradFill flip="none" rotWithShape="1">
            <a:gsLst>
              <a:gs pos="0">
                <a:srgbClr val="E0C3FC"/>
              </a:gs>
              <a:gs pos="100000">
                <a:srgbClr val="94C5FC"/>
              </a:gs>
            </a:gsLst>
            <a:lin ang="10800000" scaled="1"/>
            <a:tileRect/>
          </a:gradFill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0A149F7-261C-44EE-8964-365903FCB3BD}"/>
                </a:ext>
              </a:extLst>
            </p:cNvPr>
            <p:cNvSpPr/>
            <p:nvPr/>
          </p:nvSpPr>
          <p:spPr>
            <a:xfrm>
              <a:off x="1996535" y="3058382"/>
              <a:ext cx="1125855" cy="1240155"/>
            </a:xfrm>
            <a:custGeom>
              <a:avLst/>
              <a:gdLst>
                <a:gd name="connsiteX0" fmla="*/ 680371 w 1125855"/>
                <a:gd name="connsiteY0" fmla="*/ 1206722 h 1240155"/>
                <a:gd name="connsiteX1" fmla="*/ 680371 w 1125855"/>
                <a:gd name="connsiteY1" fmla="*/ 1206722 h 1240155"/>
                <a:gd name="connsiteX2" fmla="*/ 594646 w 1125855"/>
                <a:gd name="connsiteY2" fmla="*/ 1120997 h 1240155"/>
                <a:gd name="connsiteX3" fmla="*/ 273463 w 1125855"/>
                <a:gd name="connsiteY3" fmla="*/ 1120997 h 1240155"/>
                <a:gd name="connsiteX4" fmla="*/ 219742 w 1125855"/>
                <a:gd name="connsiteY4" fmla="*/ 1067276 h 1240155"/>
                <a:gd name="connsiteX5" fmla="*/ 219742 w 1125855"/>
                <a:gd name="connsiteY5" fmla="*/ 1067276 h 1240155"/>
                <a:gd name="connsiteX6" fmla="*/ 273463 w 1125855"/>
                <a:gd name="connsiteY6" fmla="*/ 1013555 h 1240155"/>
                <a:gd name="connsiteX7" fmla="*/ 1036987 w 1125855"/>
                <a:gd name="connsiteY7" fmla="*/ 1013555 h 1240155"/>
                <a:gd name="connsiteX8" fmla="*/ 1122712 w 1125855"/>
                <a:gd name="connsiteY8" fmla="*/ 927830 h 1240155"/>
                <a:gd name="connsiteX9" fmla="*/ 1036987 w 1125855"/>
                <a:gd name="connsiteY9" fmla="*/ 842105 h 1240155"/>
                <a:gd name="connsiteX10" fmla="*/ 164878 w 1125855"/>
                <a:gd name="connsiteY10" fmla="*/ 842105 h 1240155"/>
                <a:gd name="connsiteX11" fmla="*/ 111157 w 1125855"/>
                <a:gd name="connsiteY11" fmla="*/ 788384 h 1240155"/>
                <a:gd name="connsiteX12" fmla="*/ 164878 w 1125855"/>
                <a:gd name="connsiteY12" fmla="*/ 734663 h 1240155"/>
                <a:gd name="connsiteX13" fmla="*/ 328327 w 1125855"/>
                <a:gd name="connsiteY13" fmla="*/ 734663 h 1240155"/>
                <a:gd name="connsiteX14" fmla="*/ 414052 w 1125855"/>
                <a:gd name="connsiteY14" fmla="*/ 648938 h 1240155"/>
                <a:gd name="connsiteX15" fmla="*/ 414052 w 1125855"/>
                <a:gd name="connsiteY15" fmla="*/ 648938 h 1240155"/>
                <a:gd name="connsiteX16" fmla="*/ 499777 w 1125855"/>
                <a:gd name="connsiteY16" fmla="*/ 563213 h 1240155"/>
                <a:gd name="connsiteX17" fmla="*/ 733520 w 1125855"/>
                <a:gd name="connsiteY17" fmla="*/ 563213 h 1240155"/>
                <a:gd name="connsiteX18" fmla="*/ 787241 w 1125855"/>
                <a:gd name="connsiteY18" fmla="*/ 509492 h 1240155"/>
                <a:gd name="connsiteX19" fmla="*/ 733520 w 1125855"/>
                <a:gd name="connsiteY19" fmla="*/ 455771 h 1240155"/>
                <a:gd name="connsiteX20" fmla="*/ 419195 w 1125855"/>
                <a:gd name="connsiteY20" fmla="*/ 455771 h 1240155"/>
                <a:gd name="connsiteX21" fmla="*/ 333470 w 1125855"/>
                <a:gd name="connsiteY21" fmla="*/ 370046 h 1240155"/>
                <a:gd name="connsiteX22" fmla="*/ 333470 w 1125855"/>
                <a:gd name="connsiteY22" fmla="*/ 370046 h 1240155"/>
                <a:gd name="connsiteX23" fmla="*/ 247745 w 1125855"/>
                <a:gd name="connsiteY23" fmla="*/ 284321 h 1240155"/>
                <a:gd name="connsiteX24" fmla="*/ 216313 w 1125855"/>
                <a:gd name="connsiteY24" fmla="*/ 284321 h 1240155"/>
                <a:gd name="connsiteX25" fmla="*/ 162592 w 1125855"/>
                <a:gd name="connsiteY25" fmla="*/ 230600 h 1240155"/>
                <a:gd name="connsiteX26" fmla="*/ 162592 w 1125855"/>
                <a:gd name="connsiteY26" fmla="*/ 230600 h 1240155"/>
                <a:gd name="connsiteX27" fmla="*/ 216313 w 1125855"/>
                <a:gd name="connsiteY27" fmla="*/ 176879 h 1240155"/>
                <a:gd name="connsiteX28" fmla="*/ 459772 w 1125855"/>
                <a:gd name="connsiteY28" fmla="*/ 176879 h 1240155"/>
                <a:gd name="connsiteX29" fmla="*/ 545497 w 1125855"/>
                <a:gd name="connsiteY29" fmla="*/ 91154 h 1240155"/>
                <a:gd name="connsiteX30" fmla="*/ 459772 w 1125855"/>
                <a:gd name="connsiteY30" fmla="*/ 5429 h 1240155"/>
                <a:gd name="connsiteX31" fmla="*/ 15145 w 1125855"/>
                <a:gd name="connsiteY31" fmla="*/ 5429 h 1240155"/>
                <a:gd name="connsiteX32" fmla="*/ 4286 w 1125855"/>
                <a:gd name="connsiteY32" fmla="*/ 4286 h 1240155"/>
                <a:gd name="connsiteX33" fmla="*/ 4286 w 1125855"/>
                <a:gd name="connsiteY33" fmla="*/ 1238726 h 1240155"/>
                <a:gd name="connsiteX34" fmla="*/ 672941 w 1125855"/>
                <a:gd name="connsiteY34" fmla="*/ 1238726 h 1240155"/>
                <a:gd name="connsiteX35" fmla="*/ 680371 w 1125855"/>
                <a:gd name="connsiteY35" fmla="*/ 1206722 h 1240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125855" h="1240155">
                  <a:moveTo>
                    <a:pt x="680371" y="1206722"/>
                  </a:moveTo>
                  <a:lnTo>
                    <a:pt x="680371" y="1206722"/>
                  </a:lnTo>
                  <a:cubicBezTo>
                    <a:pt x="680371" y="1159288"/>
                    <a:pt x="642080" y="1120997"/>
                    <a:pt x="594646" y="1120997"/>
                  </a:cubicBezTo>
                  <a:lnTo>
                    <a:pt x="273463" y="1120997"/>
                  </a:lnTo>
                  <a:cubicBezTo>
                    <a:pt x="243745" y="1120997"/>
                    <a:pt x="219742" y="1096994"/>
                    <a:pt x="219742" y="1067276"/>
                  </a:cubicBezTo>
                  <a:lnTo>
                    <a:pt x="219742" y="1067276"/>
                  </a:lnTo>
                  <a:cubicBezTo>
                    <a:pt x="219742" y="1037558"/>
                    <a:pt x="243745" y="1013555"/>
                    <a:pt x="273463" y="1013555"/>
                  </a:cubicBezTo>
                  <a:lnTo>
                    <a:pt x="1036987" y="1013555"/>
                  </a:lnTo>
                  <a:cubicBezTo>
                    <a:pt x="1084421" y="1013555"/>
                    <a:pt x="1122712" y="975265"/>
                    <a:pt x="1122712" y="927830"/>
                  </a:cubicBezTo>
                  <a:cubicBezTo>
                    <a:pt x="1122712" y="880396"/>
                    <a:pt x="1084421" y="842105"/>
                    <a:pt x="1036987" y="842105"/>
                  </a:cubicBezTo>
                  <a:lnTo>
                    <a:pt x="164878" y="842105"/>
                  </a:lnTo>
                  <a:cubicBezTo>
                    <a:pt x="135160" y="842105"/>
                    <a:pt x="111157" y="818102"/>
                    <a:pt x="111157" y="788384"/>
                  </a:cubicBezTo>
                  <a:cubicBezTo>
                    <a:pt x="111157" y="758666"/>
                    <a:pt x="135160" y="734663"/>
                    <a:pt x="164878" y="734663"/>
                  </a:cubicBezTo>
                  <a:lnTo>
                    <a:pt x="328327" y="734663"/>
                  </a:lnTo>
                  <a:cubicBezTo>
                    <a:pt x="375761" y="734663"/>
                    <a:pt x="414052" y="696373"/>
                    <a:pt x="414052" y="648938"/>
                  </a:cubicBezTo>
                  <a:lnTo>
                    <a:pt x="414052" y="648938"/>
                  </a:lnTo>
                  <a:cubicBezTo>
                    <a:pt x="414052" y="601504"/>
                    <a:pt x="452342" y="563213"/>
                    <a:pt x="499777" y="563213"/>
                  </a:cubicBezTo>
                  <a:lnTo>
                    <a:pt x="733520" y="563213"/>
                  </a:lnTo>
                  <a:cubicBezTo>
                    <a:pt x="763238" y="563213"/>
                    <a:pt x="787241" y="539210"/>
                    <a:pt x="787241" y="509492"/>
                  </a:cubicBezTo>
                  <a:cubicBezTo>
                    <a:pt x="787241" y="479774"/>
                    <a:pt x="763238" y="455771"/>
                    <a:pt x="733520" y="455771"/>
                  </a:cubicBezTo>
                  <a:lnTo>
                    <a:pt x="419195" y="455771"/>
                  </a:lnTo>
                  <a:cubicBezTo>
                    <a:pt x="371761" y="455771"/>
                    <a:pt x="333470" y="417481"/>
                    <a:pt x="333470" y="370046"/>
                  </a:cubicBezTo>
                  <a:lnTo>
                    <a:pt x="333470" y="370046"/>
                  </a:lnTo>
                  <a:cubicBezTo>
                    <a:pt x="333470" y="322611"/>
                    <a:pt x="295180" y="284321"/>
                    <a:pt x="247745" y="284321"/>
                  </a:cubicBezTo>
                  <a:lnTo>
                    <a:pt x="216313" y="284321"/>
                  </a:lnTo>
                  <a:cubicBezTo>
                    <a:pt x="186595" y="284321"/>
                    <a:pt x="162592" y="260318"/>
                    <a:pt x="162592" y="230600"/>
                  </a:cubicBezTo>
                  <a:lnTo>
                    <a:pt x="162592" y="230600"/>
                  </a:lnTo>
                  <a:cubicBezTo>
                    <a:pt x="162592" y="200882"/>
                    <a:pt x="186595" y="176879"/>
                    <a:pt x="216313" y="176879"/>
                  </a:cubicBezTo>
                  <a:lnTo>
                    <a:pt x="459772" y="176879"/>
                  </a:lnTo>
                  <a:cubicBezTo>
                    <a:pt x="507206" y="176879"/>
                    <a:pt x="545497" y="138589"/>
                    <a:pt x="545497" y="91154"/>
                  </a:cubicBezTo>
                  <a:cubicBezTo>
                    <a:pt x="545497" y="43720"/>
                    <a:pt x="507206" y="5429"/>
                    <a:pt x="459772" y="5429"/>
                  </a:cubicBezTo>
                  <a:lnTo>
                    <a:pt x="15145" y="5429"/>
                  </a:lnTo>
                  <a:cubicBezTo>
                    <a:pt x="11144" y="5429"/>
                    <a:pt x="7715" y="4858"/>
                    <a:pt x="4286" y="4286"/>
                  </a:cubicBezTo>
                  <a:lnTo>
                    <a:pt x="4286" y="1238726"/>
                  </a:lnTo>
                  <a:lnTo>
                    <a:pt x="672941" y="1238726"/>
                  </a:lnTo>
                  <a:cubicBezTo>
                    <a:pt x="677513" y="1231297"/>
                    <a:pt x="680371" y="1219295"/>
                    <a:pt x="680371" y="120672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23F4536B-940D-421E-9E20-CEDAEF0793D8}"/>
                </a:ext>
              </a:extLst>
            </p:cNvPr>
            <p:cNvSpPr/>
            <p:nvPr/>
          </p:nvSpPr>
          <p:spPr>
            <a:xfrm>
              <a:off x="1996535" y="3058382"/>
              <a:ext cx="1125855" cy="1240155"/>
            </a:xfrm>
            <a:custGeom>
              <a:avLst/>
              <a:gdLst>
                <a:gd name="connsiteX0" fmla="*/ 680371 w 1125855"/>
                <a:gd name="connsiteY0" fmla="*/ 1206722 h 1240155"/>
                <a:gd name="connsiteX1" fmla="*/ 680371 w 1125855"/>
                <a:gd name="connsiteY1" fmla="*/ 1206722 h 1240155"/>
                <a:gd name="connsiteX2" fmla="*/ 594646 w 1125855"/>
                <a:gd name="connsiteY2" fmla="*/ 1120997 h 1240155"/>
                <a:gd name="connsiteX3" fmla="*/ 273463 w 1125855"/>
                <a:gd name="connsiteY3" fmla="*/ 1120997 h 1240155"/>
                <a:gd name="connsiteX4" fmla="*/ 219742 w 1125855"/>
                <a:gd name="connsiteY4" fmla="*/ 1067276 h 1240155"/>
                <a:gd name="connsiteX5" fmla="*/ 219742 w 1125855"/>
                <a:gd name="connsiteY5" fmla="*/ 1067276 h 1240155"/>
                <a:gd name="connsiteX6" fmla="*/ 273463 w 1125855"/>
                <a:gd name="connsiteY6" fmla="*/ 1013555 h 1240155"/>
                <a:gd name="connsiteX7" fmla="*/ 1036987 w 1125855"/>
                <a:gd name="connsiteY7" fmla="*/ 1013555 h 1240155"/>
                <a:gd name="connsiteX8" fmla="*/ 1122712 w 1125855"/>
                <a:gd name="connsiteY8" fmla="*/ 927830 h 1240155"/>
                <a:gd name="connsiteX9" fmla="*/ 1036987 w 1125855"/>
                <a:gd name="connsiteY9" fmla="*/ 842105 h 1240155"/>
                <a:gd name="connsiteX10" fmla="*/ 164878 w 1125855"/>
                <a:gd name="connsiteY10" fmla="*/ 842105 h 1240155"/>
                <a:gd name="connsiteX11" fmla="*/ 111157 w 1125855"/>
                <a:gd name="connsiteY11" fmla="*/ 788384 h 1240155"/>
                <a:gd name="connsiteX12" fmla="*/ 164878 w 1125855"/>
                <a:gd name="connsiteY12" fmla="*/ 734663 h 1240155"/>
                <a:gd name="connsiteX13" fmla="*/ 328327 w 1125855"/>
                <a:gd name="connsiteY13" fmla="*/ 734663 h 1240155"/>
                <a:gd name="connsiteX14" fmla="*/ 414052 w 1125855"/>
                <a:gd name="connsiteY14" fmla="*/ 648938 h 1240155"/>
                <a:gd name="connsiteX15" fmla="*/ 414052 w 1125855"/>
                <a:gd name="connsiteY15" fmla="*/ 648938 h 1240155"/>
                <a:gd name="connsiteX16" fmla="*/ 499777 w 1125855"/>
                <a:gd name="connsiteY16" fmla="*/ 563213 h 1240155"/>
                <a:gd name="connsiteX17" fmla="*/ 733520 w 1125855"/>
                <a:gd name="connsiteY17" fmla="*/ 563213 h 1240155"/>
                <a:gd name="connsiteX18" fmla="*/ 787241 w 1125855"/>
                <a:gd name="connsiteY18" fmla="*/ 509492 h 1240155"/>
                <a:gd name="connsiteX19" fmla="*/ 733520 w 1125855"/>
                <a:gd name="connsiteY19" fmla="*/ 455771 h 1240155"/>
                <a:gd name="connsiteX20" fmla="*/ 419195 w 1125855"/>
                <a:gd name="connsiteY20" fmla="*/ 455771 h 1240155"/>
                <a:gd name="connsiteX21" fmla="*/ 333470 w 1125855"/>
                <a:gd name="connsiteY21" fmla="*/ 370046 h 1240155"/>
                <a:gd name="connsiteX22" fmla="*/ 333470 w 1125855"/>
                <a:gd name="connsiteY22" fmla="*/ 370046 h 1240155"/>
                <a:gd name="connsiteX23" fmla="*/ 247745 w 1125855"/>
                <a:gd name="connsiteY23" fmla="*/ 284321 h 1240155"/>
                <a:gd name="connsiteX24" fmla="*/ 216313 w 1125855"/>
                <a:gd name="connsiteY24" fmla="*/ 284321 h 1240155"/>
                <a:gd name="connsiteX25" fmla="*/ 162592 w 1125855"/>
                <a:gd name="connsiteY25" fmla="*/ 230600 h 1240155"/>
                <a:gd name="connsiteX26" fmla="*/ 162592 w 1125855"/>
                <a:gd name="connsiteY26" fmla="*/ 230600 h 1240155"/>
                <a:gd name="connsiteX27" fmla="*/ 216313 w 1125855"/>
                <a:gd name="connsiteY27" fmla="*/ 176879 h 1240155"/>
                <a:gd name="connsiteX28" fmla="*/ 459772 w 1125855"/>
                <a:gd name="connsiteY28" fmla="*/ 176879 h 1240155"/>
                <a:gd name="connsiteX29" fmla="*/ 545497 w 1125855"/>
                <a:gd name="connsiteY29" fmla="*/ 91154 h 1240155"/>
                <a:gd name="connsiteX30" fmla="*/ 459772 w 1125855"/>
                <a:gd name="connsiteY30" fmla="*/ 5429 h 1240155"/>
                <a:gd name="connsiteX31" fmla="*/ 15145 w 1125855"/>
                <a:gd name="connsiteY31" fmla="*/ 5429 h 1240155"/>
                <a:gd name="connsiteX32" fmla="*/ 4286 w 1125855"/>
                <a:gd name="connsiteY32" fmla="*/ 4286 h 1240155"/>
                <a:gd name="connsiteX33" fmla="*/ 4286 w 1125855"/>
                <a:gd name="connsiteY33" fmla="*/ 1238726 h 1240155"/>
                <a:gd name="connsiteX34" fmla="*/ 672941 w 1125855"/>
                <a:gd name="connsiteY34" fmla="*/ 1238726 h 1240155"/>
                <a:gd name="connsiteX35" fmla="*/ 680371 w 1125855"/>
                <a:gd name="connsiteY35" fmla="*/ 1206722 h 1240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125855" h="1240155">
                  <a:moveTo>
                    <a:pt x="680371" y="1206722"/>
                  </a:moveTo>
                  <a:lnTo>
                    <a:pt x="680371" y="1206722"/>
                  </a:lnTo>
                  <a:cubicBezTo>
                    <a:pt x="680371" y="1159288"/>
                    <a:pt x="642080" y="1120997"/>
                    <a:pt x="594646" y="1120997"/>
                  </a:cubicBezTo>
                  <a:lnTo>
                    <a:pt x="273463" y="1120997"/>
                  </a:lnTo>
                  <a:cubicBezTo>
                    <a:pt x="243745" y="1120997"/>
                    <a:pt x="219742" y="1096994"/>
                    <a:pt x="219742" y="1067276"/>
                  </a:cubicBezTo>
                  <a:lnTo>
                    <a:pt x="219742" y="1067276"/>
                  </a:lnTo>
                  <a:cubicBezTo>
                    <a:pt x="219742" y="1037558"/>
                    <a:pt x="243745" y="1013555"/>
                    <a:pt x="273463" y="1013555"/>
                  </a:cubicBezTo>
                  <a:lnTo>
                    <a:pt x="1036987" y="1013555"/>
                  </a:lnTo>
                  <a:cubicBezTo>
                    <a:pt x="1084421" y="1013555"/>
                    <a:pt x="1122712" y="975265"/>
                    <a:pt x="1122712" y="927830"/>
                  </a:cubicBezTo>
                  <a:cubicBezTo>
                    <a:pt x="1122712" y="880396"/>
                    <a:pt x="1084421" y="842105"/>
                    <a:pt x="1036987" y="842105"/>
                  </a:cubicBezTo>
                  <a:lnTo>
                    <a:pt x="164878" y="842105"/>
                  </a:lnTo>
                  <a:cubicBezTo>
                    <a:pt x="135160" y="842105"/>
                    <a:pt x="111157" y="818102"/>
                    <a:pt x="111157" y="788384"/>
                  </a:cubicBezTo>
                  <a:cubicBezTo>
                    <a:pt x="111157" y="758666"/>
                    <a:pt x="135160" y="734663"/>
                    <a:pt x="164878" y="734663"/>
                  </a:cubicBezTo>
                  <a:lnTo>
                    <a:pt x="328327" y="734663"/>
                  </a:lnTo>
                  <a:cubicBezTo>
                    <a:pt x="375761" y="734663"/>
                    <a:pt x="414052" y="696373"/>
                    <a:pt x="414052" y="648938"/>
                  </a:cubicBezTo>
                  <a:lnTo>
                    <a:pt x="414052" y="648938"/>
                  </a:lnTo>
                  <a:cubicBezTo>
                    <a:pt x="414052" y="601504"/>
                    <a:pt x="452342" y="563213"/>
                    <a:pt x="499777" y="563213"/>
                  </a:cubicBezTo>
                  <a:lnTo>
                    <a:pt x="733520" y="563213"/>
                  </a:lnTo>
                  <a:cubicBezTo>
                    <a:pt x="763238" y="563213"/>
                    <a:pt x="787241" y="539210"/>
                    <a:pt x="787241" y="509492"/>
                  </a:cubicBezTo>
                  <a:cubicBezTo>
                    <a:pt x="787241" y="479774"/>
                    <a:pt x="763238" y="455771"/>
                    <a:pt x="733520" y="455771"/>
                  </a:cubicBezTo>
                  <a:lnTo>
                    <a:pt x="419195" y="455771"/>
                  </a:lnTo>
                  <a:cubicBezTo>
                    <a:pt x="371761" y="455771"/>
                    <a:pt x="333470" y="417481"/>
                    <a:pt x="333470" y="370046"/>
                  </a:cubicBezTo>
                  <a:lnTo>
                    <a:pt x="333470" y="370046"/>
                  </a:lnTo>
                  <a:cubicBezTo>
                    <a:pt x="333470" y="322611"/>
                    <a:pt x="295180" y="284321"/>
                    <a:pt x="247745" y="284321"/>
                  </a:cubicBezTo>
                  <a:lnTo>
                    <a:pt x="216313" y="284321"/>
                  </a:lnTo>
                  <a:cubicBezTo>
                    <a:pt x="186595" y="284321"/>
                    <a:pt x="162592" y="260318"/>
                    <a:pt x="162592" y="230600"/>
                  </a:cubicBezTo>
                  <a:lnTo>
                    <a:pt x="162592" y="230600"/>
                  </a:lnTo>
                  <a:cubicBezTo>
                    <a:pt x="162592" y="200882"/>
                    <a:pt x="186595" y="176879"/>
                    <a:pt x="216313" y="176879"/>
                  </a:cubicBezTo>
                  <a:lnTo>
                    <a:pt x="459772" y="176879"/>
                  </a:lnTo>
                  <a:cubicBezTo>
                    <a:pt x="507206" y="176879"/>
                    <a:pt x="545497" y="138589"/>
                    <a:pt x="545497" y="91154"/>
                  </a:cubicBezTo>
                  <a:cubicBezTo>
                    <a:pt x="545497" y="43720"/>
                    <a:pt x="507206" y="5429"/>
                    <a:pt x="459772" y="5429"/>
                  </a:cubicBezTo>
                  <a:lnTo>
                    <a:pt x="15145" y="5429"/>
                  </a:lnTo>
                  <a:cubicBezTo>
                    <a:pt x="11144" y="5429"/>
                    <a:pt x="7715" y="4858"/>
                    <a:pt x="4286" y="4286"/>
                  </a:cubicBezTo>
                  <a:lnTo>
                    <a:pt x="4286" y="1238726"/>
                  </a:lnTo>
                  <a:lnTo>
                    <a:pt x="672941" y="1238726"/>
                  </a:lnTo>
                  <a:cubicBezTo>
                    <a:pt x="677513" y="1231297"/>
                    <a:pt x="680371" y="1219295"/>
                    <a:pt x="680371" y="120672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E61524F-2FBC-410C-A92D-BEBC9E51FD85}"/>
                </a:ext>
              </a:extLst>
            </p:cNvPr>
            <p:cNvSpPr/>
            <p:nvPr/>
          </p:nvSpPr>
          <p:spPr>
            <a:xfrm>
              <a:off x="1995964" y="2552033"/>
              <a:ext cx="702945" cy="411480"/>
            </a:xfrm>
            <a:custGeom>
              <a:avLst/>
              <a:gdLst>
                <a:gd name="connsiteX0" fmla="*/ 614648 w 702945"/>
                <a:gd name="connsiteY0" fmla="*/ 407765 h 411480"/>
                <a:gd name="connsiteX1" fmla="*/ 700373 w 702945"/>
                <a:gd name="connsiteY1" fmla="*/ 322040 h 411480"/>
                <a:gd name="connsiteX2" fmla="*/ 700373 w 702945"/>
                <a:gd name="connsiteY2" fmla="*/ 322040 h 411480"/>
                <a:gd name="connsiteX3" fmla="*/ 614648 w 702945"/>
                <a:gd name="connsiteY3" fmla="*/ 236315 h 411480"/>
                <a:gd name="connsiteX4" fmla="*/ 218599 w 702945"/>
                <a:gd name="connsiteY4" fmla="*/ 236315 h 411480"/>
                <a:gd name="connsiteX5" fmla="*/ 164878 w 702945"/>
                <a:gd name="connsiteY5" fmla="*/ 182594 h 411480"/>
                <a:gd name="connsiteX6" fmla="*/ 218599 w 702945"/>
                <a:gd name="connsiteY6" fmla="*/ 128873 h 411480"/>
                <a:gd name="connsiteX7" fmla="*/ 339757 w 702945"/>
                <a:gd name="connsiteY7" fmla="*/ 128873 h 411480"/>
                <a:gd name="connsiteX8" fmla="*/ 425482 w 702945"/>
                <a:gd name="connsiteY8" fmla="*/ 43148 h 411480"/>
                <a:gd name="connsiteX9" fmla="*/ 425482 w 702945"/>
                <a:gd name="connsiteY9" fmla="*/ 43148 h 411480"/>
                <a:gd name="connsiteX10" fmla="*/ 416338 w 702945"/>
                <a:gd name="connsiteY10" fmla="*/ 4286 h 411480"/>
                <a:gd name="connsiteX11" fmla="*/ 4286 w 702945"/>
                <a:gd name="connsiteY11" fmla="*/ 4286 h 411480"/>
                <a:gd name="connsiteX12" fmla="*/ 4286 w 702945"/>
                <a:gd name="connsiteY12" fmla="*/ 407765 h 411480"/>
                <a:gd name="connsiteX13" fmla="*/ 15145 w 702945"/>
                <a:gd name="connsiteY13" fmla="*/ 406622 h 411480"/>
                <a:gd name="connsiteX14" fmla="*/ 614648 w 702945"/>
                <a:gd name="connsiteY14" fmla="*/ 406622 h 411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02945" h="411480">
                  <a:moveTo>
                    <a:pt x="614648" y="407765"/>
                  </a:moveTo>
                  <a:cubicBezTo>
                    <a:pt x="662083" y="407765"/>
                    <a:pt x="700373" y="369475"/>
                    <a:pt x="700373" y="322040"/>
                  </a:cubicBezTo>
                  <a:lnTo>
                    <a:pt x="700373" y="322040"/>
                  </a:lnTo>
                  <a:cubicBezTo>
                    <a:pt x="700373" y="274606"/>
                    <a:pt x="662083" y="236315"/>
                    <a:pt x="614648" y="236315"/>
                  </a:cubicBezTo>
                  <a:lnTo>
                    <a:pt x="218599" y="236315"/>
                  </a:lnTo>
                  <a:cubicBezTo>
                    <a:pt x="188881" y="236315"/>
                    <a:pt x="164878" y="212312"/>
                    <a:pt x="164878" y="182594"/>
                  </a:cubicBezTo>
                  <a:cubicBezTo>
                    <a:pt x="164878" y="152876"/>
                    <a:pt x="188881" y="128873"/>
                    <a:pt x="218599" y="128873"/>
                  </a:cubicBezTo>
                  <a:lnTo>
                    <a:pt x="339757" y="128873"/>
                  </a:lnTo>
                  <a:cubicBezTo>
                    <a:pt x="387191" y="128873"/>
                    <a:pt x="425482" y="90583"/>
                    <a:pt x="425482" y="43148"/>
                  </a:cubicBezTo>
                  <a:lnTo>
                    <a:pt x="425482" y="43148"/>
                  </a:lnTo>
                  <a:cubicBezTo>
                    <a:pt x="425482" y="29432"/>
                    <a:pt x="422053" y="16288"/>
                    <a:pt x="416338" y="4286"/>
                  </a:cubicBezTo>
                  <a:lnTo>
                    <a:pt x="4286" y="4286"/>
                  </a:lnTo>
                  <a:lnTo>
                    <a:pt x="4286" y="407765"/>
                  </a:lnTo>
                  <a:cubicBezTo>
                    <a:pt x="7715" y="407194"/>
                    <a:pt x="11716" y="406622"/>
                    <a:pt x="15145" y="406622"/>
                  </a:cubicBezTo>
                  <a:lnTo>
                    <a:pt x="614648" y="40662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00703F2-420B-449D-B96E-28CD8F6ECA94}"/>
                </a:ext>
              </a:extLst>
            </p:cNvPr>
            <p:cNvSpPr/>
            <p:nvPr/>
          </p:nvSpPr>
          <p:spPr>
            <a:xfrm>
              <a:off x="1995964" y="2552033"/>
              <a:ext cx="702945" cy="411480"/>
            </a:xfrm>
            <a:custGeom>
              <a:avLst/>
              <a:gdLst>
                <a:gd name="connsiteX0" fmla="*/ 614648 w 702945"/>
                <a:gd name="connsiteY0" fmla="*/ 407765 h 411480"/>
                <a:gd name="connsiteX1" fmla="*/ 700373 w 702945"/>
                <a:gd name="connsiteY1" fmla="*/ 322040 h 411480"/>
                <a:gd name="connsiteX2" fmla="*/ 700373 w 702945"/>
                <a:gd name="connsiteY2" fmla="*/ 322040 h 411480"/>
                <a:gd name="connsiteX3" fmla="*/ 614648 w 702945"/>
                <a:gd name="connsiteY3" fmla="*/ 236315 h 411480"/>
                <a:gd name="connsiteX4" fmla="*/ 218599 w 702945"/>
                <a:gd name="connsiteY4" fmla="*/ 236315 h 411480"/>
                <a:gd name="connsiteX5" fmla="*/ 164878 w 702945"/>
                <a:gd name="connsiteY5" fmla="*/ 182594 h 411480"/>
                <a:gd name="connsiteX6" fmla="*/ 218599 w 702945"/>
                <a:gd name="connsiteY6" fmla="*/ 128873 h 411480"/>
                <a:gd name="connsiteX7" fmla="*/ 339757 w 702945"/>
                <a:gd name="connsiteY7" fmla="*/ 128873 h 411480"/>
                <a:gd name="connsiteX8" fmla="*/ 425482 w 702945"/>
                <a:gd name="connsiteY8" fmla="*/ 43148 h 411480"/>
                <a:gd name="connsiteX9" fmla="*/ 425482 w 702945"/>
                <a:gd name="connsiteY9" fmla="*/ 43148 h 411480"/>
                <a:gd name="connsiteX10" fmla="*/ 416338 w 702945"/>
                <a:gd name="connsiteY10" fmla="*/ 4286 h 411480"/>
                <a:gd name="connsiteX11" fmla="*/ 4286 w 702945"/>
                <a:gd name="connsiteY11" fmla="*/ 4286 h 411480"/>
                <a:gd name="connsiteX12" fmla="*/ 4286 w 702945"/>
                <a:gd name="connsiteY12" fmla="*/ 407765 h 411480"/>
                <a:gd name="connsiteX13" fmla="*/ 15145 w 702945"/>
                <a:gd name="connsiteY13" fmla="*/ 406622 h 411480"/>
                <a:gd name="connsiteX14" fmla="*/ 614648 w 702945"/>
                <a:gd name="connsiteY14" fmla="*/ 406622 h 411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02945" h="411480">
                  <a:moveTo>
                    <a:pt x="614648" y="407765"/>
                  </a:moveTo>
                  <a:cubicBezTo>
                    <a:pt x="662083" y="407765"/>
                    <a:pt x="700373" y="369475"/>
                    <a:pt x="700373" y="322040"/>
                  </a:cubicBezTo>
                  <a:lnTo>
                    <a:pt x="700373" y="322040"/>
                  </a:lnTo>
                  <a:cubicBezTo>
                    <a:pt x="700373" y="274606"/>
                    <a:pt x="662083" y="236315"/>
                    <a:pt x="614648" y="236315"/>
                  </a:cubicBezTo>
                  <a:lnTo>
                    <a:pt x="218599" y="236315"/>
                  </a:lnTo>
                  <a:cubicBezTo>
                    <a:pt x="188881" y="236315"/>
                    <a:pt x="164878" y="212312"/>
                    <a:pt x="164878" y="182594"/>
                  </a:cubicBezTo>
                  <a:cubicBezTo>
                    <a:pt x="164878" y="152876"/>
                    <a:pt x="188881" y="128873"/>
                    <a:pt x="218599" y="128873"/>
                  </a:cubicBezTo>
                  <a:lnTo>
                    <a:pt x="339757" y="128873"/>
                  </a:lnTo>
                  <a:cubicBezTo>
                    <a:pt x="387191" y="128873"/>
                    <a:pt x="425482" y="90583"/>
                    <a:pt x="425482" y="43148"/>
                  </a:cubicBezTo>
                  <a:lnTo>
                    <a:pt x="425482" y="43148"/>
                  </a:lnTo>
                  <a:cubicBezTo>
                    <a:pt x="425482" y="29432"/>
                    <a:pt x="422053" y="16288"/>
                    <a:pt x="416338" y="4286"/>
                  </a:cubicBezTo>
                  <a:lnTo>
                    <a:pt x="4286" y="4286"/>
                  </a:lnTo>
                  <a:lnTo>
                    <a:pt x="4286" y="407765"/>
                  </a:lnTo>
                  <a:cubicBezTo>
                    <a:pt x="7715" y="407194"/>
                    <a:pt x="11716" y="406622"/>
                    <a:pt x="15145" y="406622"/>
                  </a:cubicBezTo>
                  <a:lnTo>
                    <a:pt x="614648" y="40662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A0B6E44-B867-496C-84F9-3B93D84A3479}"/>
              </a:ext>
            </a:extLst>
          </p:cNvPr>
          <p:cNvSpPr/>
          <p:nvPr/>
        </p:nvSpPr>
        <p:spPr>
          <a:xfrm flipH="1">
            <a:off x="7079597" y="5266851"/>
            <a:ext cx="1699015" cy="707922"/>
          </a:xfrm>
          <a:custGeom>
            <a:avLst/>
            <a:gdLst>
              <a:gd name="connsiteX0" fmla="*/ 272320 w 274320"/>
              <a:gd name="connsiteY0" fmla="*/ 58579 h 114300"/>
              <a:gd name="connsiteX1" fmla="*/ 272320 w 274320"/>
              <a:gd name="connsiteY1" fmla="*/ 58579 h 114300"/>
              <a:gd name="connsiteX2" fmla="*/ 218027 w 274320"/>
              <a:gd name="connsiteY2" fmla="*/ 4286 h 114300"/>
              <a:gd name="connsiteX3" fmla="*/ 58579 w 274320"/>
              <a:gd name="connsiteY3" fmla="*/ 4286 h 114300"/>
              <a:gd name="connsiteX4" fmla="*/ 4286 w 274320"/>
              <a:gd name="connsiteY4" fmla="*/ 58579 h 114300"/>
              <a:gd name="connsiteX5" fmla="*/ 4286 w 274320"/>
              <a:gd name="connsiteY5" fmla="*/ 58579 h 114300"/>
              <a:gd name="connsiteX6" fmla="*/ 58579 w 274320"/>
              <a:gd name="connsiteY6" fmla="*/ 112871 h 114300"/>
              <a:gd name="connsiteX7" fmla="*/ 218027 w 274320"/>
              <a:gd name="connsiteY7" fmla="*/ 112871 h 114300"/>
              <a:gd name="connsiteX8" fmla="*/ 272320 w 274320"/>
              <a:gd name="connsiteY8" fmla="*/ 58579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" h="114300">
                <a:moveTo>
                  <a:pt x="272320" y="58579"/>
                </a:moveTo>
                <a:lnTo>
                  <a:pt x="272320" y="58579"/>
                </a:lnTo>
                <a:cubicBezTo>
                  <a:pt x="272320" y="28861"/>
                  <a:pt x="248316" y="4286"/>
                  <a:pt x="218027" y="4286"/>
                </a:cubicBezTo>
                <a:lnTo>
                  <a:pt x="58579" y="4286"/>
                </a:lnTo>
                <a:cubicBezTo>
                  <a:pt x="28861" y="4286"/>
                  <a:pt x="4286" y="28289"/>
                  <a:pt x="4286" y="58579"/>
                </a:cubicBezTo>
                <a:lnTo>
                  <a:pt x="4286" y="58579"/>
                </a:lnTo>
                <a:cubicBezTo>
                  <a:pt x="4286" y="88297"/>
                  <a:pt x="28289" y="112871"/>
                  <a:pt x="58579" y="112871"/>
                </a:cubicBezTo>
                <a:lnTo>
                  <a:pt x="218027" y="112871"/>
                </a:lnTo>
                <a:cubicBezTo>
                  <a:pt x="247745" y="112300"/>
                  <a:pt x="272320" y="88297"/>
                  <a:pt x="272320" y="58579"/>
                </a:cubicBezTo>
                <a:close/>
              </a:path>
            </a:pathLst>
          </a:custGeom>
          <a:solidFill>
            <a:srgbClr val="E0C3FC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4E5C8A-9DBB-455E-A7AC-3DE9E84C8CAF}"/>
              </a:ext>
            </a:extLst>
          </p:cNvPr>
          <p:cNvSpPr txBox="1"/>
          <p:nvPr/>
        </p:nvSpPr>
        <p:spPr>
          <a:xfrm>
            <a:off x="2760256" y="883227"/>
            <a:ext cx="5479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spc="300">
                <a:solidFill>
                  <a:srgbClr val="94C5F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PRESENTATION TITLE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CDC7BE-52AA-43E6-81D6-6A50DE8E213B}"/>
              </a:ext>
            </a:extLst>
          </p:cNvPr>
          <p:cNvSpPr txBox="1"/>
          <p:nvPr/>
        </p:nvSpPr>
        <p:spPr>
          <a:xfrm>
            <a:off x="3643086" y="1762092"/>
            <a:ext cx="45970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Lorem ipsum dolor sit amet, consectetur adipiscing elit</a:t>
            </a:r>
          </a:p>
          <a:p>
            <a:pPr algn="r"/>
            <a:endParaRPr lang="en-US" sz="2000" b="1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r>
              <a:rPr lang="en-US" sz="200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Ut consequat nulla ac tortor porta accumsan. Donec condimentum, justo eu scelerisque interdum, sem justo bibendum nibh, ut sollicitudin.</a:t>
            </a:r>
          </a:p>
        </p:txBody>
      </p:sp>
      <p:sp>
        <p:nvSpPr>
          <p:cNvPr id="17" name="TextBox 16">
            <a:hlinkClick r:id="rId2"/>
            <a:extLst>
              <a:ext uri="{FF2B5EF4-FFF2-40B4-BE49-F238E27FC236}">
                <a16:creationId xmlns:a16="http://schemas.microsoft.com/office/drawing/2014/main" id="{ADCE68D1-DACE-4EEF-807F-C6721B5A4F04}"/>
              </a:ext>
            </a:extLst>
          </p:cNvPr>
          <p:cNvSpPr txBox="1"/>
          <p:nvPr/>
        </p:nvSpPr>
        <p:spPr>
          <a:xfrm>
            <a:off x="3485693" y="6581001"/>
            <a:ext cx="2172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606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by </a:t>
            </a:r>
            <a:r>
              <a:rPr lang="en-US" sz="1200" b="1">
                <a:solidFill>
                  <a:srgbClr val="606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Vegaslide.com</a:t>
            </a:r>
            <a:endParaRPr lang="en-US" sz="1200">
              <a:solidFill>
                <a:srgbClr val="606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2671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7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7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7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7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240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Dwi Wijaya</dc:creator>
  <cp:lastModifiedBy>Christian Dwi Wijaya</cp:lastModifiedBy>
  <cp:revision>18</cp:revision>
  <dcterms:created xsi:type="dcterms:W3CDTF">2018-12-06T07:34:31Z</dcterms:created>
  <dcterms:modified xsi:type="dcterms:W3CDTF">2018-12-06T09:09:46Z</dcterms:modified>
</cp:coreProperties>
</file>