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06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2AD4-D14A-4F7E-B23A-6532EBD8F17A}" type="datetimeFigureOut">
              <a:rPr lang="en-US" smtClean="0"/>
              <a:t>03-Nov-18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2B3A-21C1-4735-BFF1-80451D8C5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2AD4-D14A-4F7E-B23A-6532EBD8F17A}" type="datetimeFigureOut">
              <a:rPr lang="en-US" smtClean="0"/>
              <a:t>03-Nov-18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2B3A-21C1-4735-BFF1-80451D8C5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4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2AD4-D14A-4F7E-B23A-6532EBD8F17A}" type="datetimeFigureOut">
              <a:rPr lang="en-US" smtClean="0"/>
              <a:t>03-Nov-18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2B3A-21C1-4735-BFF1-80451D8C5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2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2AD4-D14A-4F7E-B23A-6532EBD8F17A}" type="datetimeFigureOut">
              <a:rPr lang="en-US" smtClean="0"/>
              <a:t>03-Nov-18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2B3A-21C1-4735-BFF1-80451D8C5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2AD4-D14A-4F7E-B23A-6532EBD8F17A}" type="datetimeFigureOut">
              <a:rPr lang="en-US" smtClean="0"/>
              <a:t>03-Nov-18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2B3A-21C1-4735-BFF1-80451D8C5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6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2AD4-D14A-4F7E-B23A-6532EBD8F17A}" type="datetimeFigureOut">
              <a:rPr lang="en-US" smtClean="0"/>
              <a:t>03-Nov-18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2B3A-21C1-4735-BFF1-80451D8C5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2AD4-D14A-4F7E-B23A-6532EBD8F17A}" type="datetimeFigureOut">
              <a:rPr lang="en-US" smtClean="0"/>
              <a:t>03-Nov-18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2B3A-21C1-4735-BFF1-80451D8C5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4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2AD4-D14A-4F7E-B23A-6532EBD8F17A}" type="datetimeFigureOut">
              <a:rPr lang="en-US" smtClean="0"/>
              <a:t>03-Nov-18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2B3A-21C1-4735-BFF1-80451D8C5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2AD4-D14A-4F7E-B23A-6532EBD8F17A}" type="datetimeFigureOut">
              <a:rPr lang="en-US" smtClean="0"/>
              <a:t>03-Nov-18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2B3A-21C1-4735-BFF1-80451D8C5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5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2AD4-D14A-4F7E-B23A-6532EBD8F17A}" type="datetimeFigureOut">
              <a:rPr lang="en-US" smtClean="0"/>
              <a:t>03-Nov-18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2B3A-21C1-4735-BFF1-80451D8C5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8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2AD4-D14A-4F7E-B23A-6532EBD8F17A}" type="datetimeFigureOut">
              <a:rPr lang="en-US" smtClean="0"/>
              <a:t>03-Nov-18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2B3A-21C1-4735-BFF1-80451D8C5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9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42AD4-D14A-4F7E-B23A-6532EBD8F17A}" type="datetimeFigureOut">
              <a:rPr lang="en-US" smtClean="0"/>
              <a:t>03-Nov-18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B2B3A-21C1-4735-BFF1-80451D8C5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4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egaslid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egaslid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a black shirt&#10;&#10;Description generated with very high confidence">
            <a:extLst>
              <a:ext uri="{FF2B5EF4-FFF2-40B4-BE49-F238E27FC236}">
                <a16:creationId xmlns:a16="http://schemas.microsoft.com/office/drawing/2014/main" id="{B65AA710-B2DD-4338-9574-0B7D82E86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38" y="1231900"/>
            <a:ext cx="4346162" cy="5626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3D1D1E-6560-4328-8D52-95694D77781B}"/>
              </a:ext>
            </a:extLst>
          </p:cNvPr>
          <p:cNvSpPr txBox="1"/>
          <p:nvPr/>
        </p:nvSpPr>
        <p:spPr>
          <a:xfrm>
            <a:off x="914400" y="1899672"/>
            <a:ext cx="38834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chemeClr val="bg1"/>
                </a:solidFill>
              </a:rPr>
              <a:t>If your hate could be turned into electricity, it would light up the whole world.</a:t>
            </a:r>
            <a:endParaRPr lang="en-US" sz="4400" i="1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F9B880-8F9F-4852-96A3-87EE5B4B8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95092"/>
            <a:ext cx="650296" cy="6502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65CFDA-A831-432A-8B11-C926A3550660}"/>
              </a:ext>
            </a:extLst>
          </p:cNvPr>
          <p:cNvSpPr txBox="1"/>
          <p:nvPr/>
        </p:nvSpPr>
        <p:spPr>
          <a:xfrm>
            <a:off x="825500" y="4864100"/>
            <a:ext cx="337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Nikola Tesla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5F40F2-3B86-4007-ACFF-BE6650826E10}"/>
              </a:ext>
            </a:extLst>
          </p:cNvPr>
          <p:cNvCxnSpPr>
            <a:cxnSpLocks/>
          </p:cNvCxnSpPr>
          <p:nvPr/>
        </p:nvCxnSpPr>
        <p:spPr>
          <a:xfrm>
            <a:off x="990600" y="3999875"/>
            <a:ext cx="65029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F97F45B-DB6E-4610-807B-BCE9AE1D39F3}"/>
              </a:ext>
            </a:extLst>
          </p:cNvPr>
          <p:cNvSpPr txBox="1"/>
          <p:nvPr/>
        </p:nvSpPr>
        <p:spPr>
          <a:xfrm>
            <a:off x="1073066" y="5147162"/>
            <a:ext cx="24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Futurist &amp; Electrical Engineer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36D1D1-4DDF-4657-BE29-6902B17B5520}"/>
              </a:ext>
            </a:extLst>
          </p:cNvPr>
          <p:cNvSpPr txBox="1"/>
          <p:nvPr/>
        </p:nvSpPr>
        <p:spPr>
          <a:xfrm>
            <a:off x="0" y="6581001"/>
            <a:ext cx="5147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Template by 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VegaSlide.com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– Get your professional PowerPoint design for FREE</a:t>
            </a:r>
          </a:p>
        </p:txBody>
      </p:sp>
    </p:spTree>
    <p:extLst>
      <p:ext uri="{BB962C8B-B14F-4D97-AF65-F5344CB8AC3E}">
        <p14:creationId xmlns:p14="http://schemas.microsoft.com/office/powerpoint/2010/main" val="407914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7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7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6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5AA710-B2DD-4338-9574-0B7D82E86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38" y="1231900"/>
            <a:ext cx="4346162" cy="5626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3D1D1E-6560-4328-8D52-95694D77781B}"/>
              </a:ext>
            </a:extLst>
          </p:cNvPr>
          <p:cNvSpPr txBox="1"/>
          <p:nvPr/>
        </p:nvSpPr>
        <p:spPr>
          <a:xfrm>
            <a:off x="914400" y="1899672"/>
            <a:ext cx="38834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/>
              <a:t>If your hate could be turned into electricity, it would light up the whole world.</a:t>
            </a:r>
            <a:endParaRPr lang="en-US" sz="4400" i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F9B880-8F9F-4852-96A3-87EE5B4B8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95092"/>
            <a:ext cx="650296" cy="6502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65CFDA-A831-432A-8B11-C926A3550660}"/>
              </a:ext>
            </a:extLst>
          </p:cNvPr>
          <p:cNvSpPr txBox="1"/>
          <p:nvPr/>
        </p:nvSpPr>
        <p:spPr>
          <a:xfrm>
            <a:off x="825500" y="4864100"/>
            <a:ext cx="337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Nikola Tesla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5F40F2-3B86-4007-ACFF-BE6650826E10}"/>
              </a:ext>
            </a:extLst>
          </p:cNvPr>
          <p:cNvCxnSpPr>
            <a:cxnSpLocks/>
          </p:cNvCxnSpPr>
          <p:nvPr/>
        </p:nvCxnSpPr>
        <p:spPr>
          <a:xfrm>
            <a:off x="990600" y="3999875"/>
            <a:ext cx="65029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F97F45B-DB6E-4610-807B-BCE9AE1D39F3}"/>
              </a:ext>
            </a:extLst>
          </p:cNvPr>
          <p:cNvSpPr txBox="1"/>
          <p:nvPr/>
        </p:nvSpPr>
        <p:spPr>
          <a:xfrm>
            <a:off x="1073066" y="5147162"/>
            <a:ext cx="241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Futurist &amp; Electrical Engineer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59C34-97FC-4956-8C7D-2D700B9867E3}"/>
              </a:ext>
            </a:extLst>
          </p:cNvPr>
          <p:cNvSpPr txBox="1"/>
          <p:nvPr/>
        </p:nvSpPr>
        <p:spPr>
          <a:xfrm>
            <a:off x="0" y="6581001"/>
            <a:ext cx="5147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Template by 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VegaSlide.com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– Get your professional PowerPoint design for FREE</a:t>
            </a:r>
          </a:p>
        </p:txBody>
      </p:sp>
    </p:spTree>
    <p:extLst>
      <p:ext uri="{BB962C8B-B14F-4D97-AF65-F5344CB8AC3E}">
        <p14:creationId xmlns:p14="http://schemas.microsoft.com/office/powerpoint/2010/main" val="206136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7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7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6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74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Dwi Wijaya</dc:creator>
  <cp:lastModifiedBy>Christian Dwi Wijaya</cp:lastModifiedBy>
  <cp:revision>4</cp:revision>
  <dcterms:created xsi:type="dcterms:W3CDTF">2018-11-03T03:59:48Z</dcterms:created>
  <dcterms:modified xsi:type="dcterms:W3CDTF">2018-11-03T04:22:25Z</dcterms:modified>
</cp:coreProperties>
</file>