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6574"/>
    <a:srgbClr val="222F3E"/>
    <a:srgbClr val="E4E9ED"/>
    <a:srgbClr val="BC94FF"/>
    <a:srgbClr val="3976F2"/>
    <a:srgbClr val="9DEB04"/>
    <a:srgbClr val="3FC802"/>
    <a:srgbClr val="F6778E"/>
    <a:srgbClr val="F54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6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0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6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0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6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4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6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3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7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8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0E85-B2D7-47CC-9FC9-AFA4F6DA2D6E}" type="datetimeFigureOut">
              <a:rPr lang="en-US" smtClean="0"/>
              <a:t>03-Dec-18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AA058-0E33-4D29-842B-B7BF701B9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5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gaslid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egaslid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E4E9ED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454294B7-067C-40D3-8259-C4B78C502C0E}"/>
              </a:ext>
            </a:extLst>
          </p:cNvPr>
          <p:cNvGrpSpPr/>
          <p:nvPr/>
        </p:nvGrpSpPr>
        <p:grpSpPr>
          <a:xfrm>
            <a:off x="1435422" y="509657"/>
            <a:ext cx="971550" cy="1441524"/>
            <a:chOff x="1365106" y="509657"/>
            <a:chExt cx="971550" cy="1441524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682B3D7-3817-475B-9D7C-17CE79B769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0881" y="863600"/>
              <a:ext cx="0" cy="1087581"/>
            </a:xfrm>
            <a:prstGeom prst="line">
              <a:avLst/>
            </a:prstGeom>
            <a:ln w="889000" cap="rnd">
              <a:gradFill>
                <a:gsLst>
                  <a:gs pos="0">
                    <a:srgbClr val="F6778E"/>
                  </a:gs>
                  <a:gs pos="100000">
                    <a:srgbClr val="F54D69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DF6993C-D47C-44AF-AD2E-5130E6F79D92}"/>
                </a:ext>
              </a:extLst>
            </p:cNvPr>
            <p:cNvSpPr txBox="1"/>
            <p:nvPr/>
          </p:nvSpPr>
          <p:spPr>
            <a:xfrm>
              <a:off x="1365106" y="509657"/>
              <a:ext cx="9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30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B98EF5E-380D-4633-86A3-2915CDAA9530}"/>
              </a:ext>
            </a:extLst>
          </p:cNvPr>
          <p:cNvGrpSpPr/>
          <p:nvPr/>
        </p:nvGrpSpPr>
        <p:grpSpPr>
          <a:xfrm>
            <a:off x="6792652" y="509657"/>
            <a:ext cx="971550" cy="1441524"/>
            <a:chOff x="1365106" y="509657"/>
            <a:chExt cx="971550" cy="1441524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C1B7809-C894-4FF4-B859-9641866C9D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0881" y="863600"/>
              <a:ext cx="0" cy="1087581"/>
            </a:xfrm>
            <a:prstGeom prst="line">
              <a:avLst/>
            </a:prstGeom>
            <a:ln w="889000" cap="rnd">
              <a:gradFill>
                <a:gsLst>
                  <a:gs pos="0">
                    <a:srgbClr val="BC94FF"/>
                  </a:gs>
                  <a:gs pos="100000">
                    <a:srgbClr val="3976F2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7A82262-770B-4064-B6E5-D5E97FEDC9CB}"/>
                </a:ext>
              </a:extLst>
            </p:cNvPr>
            <p:cNvSpPr txBox="1"/>
            <p:nvPr/>
          </p:nvSpPr>
          <p:spPr>
            <a:xfrm>
              <a:off x="1365106" y="509657"/>
              <a:ext cx="9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90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0869FD5-5542-4706-9A47-FB6720AD0A3D}"/>
              </a:ext>
            </a:extLst>
          </p:cNvPr>
          <p:cNvGrpSpPr/>
          <p:nvPr/>
        </p:nvGrpSpPr>
        <p:grpSpPr>
          <a:xfrm>
            <a:off x="4086225" y="509657"/>
            <a:ext cx="971550" cy="1441524"/>
            <a:chOff x="1365106" y="509657"/>
            <a:chExt cx="971550" cy="1441524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98E9F5-30F6-4236-A236-A406594A3B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0881" y="863600"/>
              <a:ext cx="0" cy="1087581"/>
            </a:xfrm>
            <a:prstGeom prst="line">
              <a:avLst/>
            </a:prstGeom>
            <a:ln w="889000" cap="rnd">
              <a:gradFill>
                <a:gsLst>
                  <a:gs pos="0">
                    <a:srgbClr val="9DEB04"/>
                  </a:gs>
                  <a:gs pos="100000">
                    <a:srgbClr val="3FC802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4395BA2-EBD8-4004-A364-E9FF83AE2522}"/>
                </a:ext>
              </a:extLst>
            </p:cNvPr>
            <p:cNvSpPr txBox="1"/>
            <p:nvPr/>
          </p:nvSpPr>
          <p:spPr>
            <a:xfrm>
              <a:off x="1365106" y="509657"/>
              <a:ext cx="9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60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E532973-C413-4C9E-8050-594E2C38D48B}"/>
              </a:ext>
            </a:extLst>
          </p:cNvPr>
          <p:cNvGrpSpPr/>
          <p:nvPr/>
        </p:nvGrpSpPr>
        <p:grpSpPr>
          <a:xfrm>
            <a:off x="581890" y="1390072"/>
            <a:ext cx="2678615" cy="4966855"/>
            <a:chOff x="581890" y="1390072"/>
            <a:chExt cx="2678615" cy="4966855"/>
          </a:xfrm>
          <a:effectLst>
            <a:outerShdw blurRad="127000" dist="127000" dir="5400000" algn="t" rotWithShape="0">
              <a:prstClr val="black">
                <a:alpha val="10000"/>
              </a:prstClr>
            </a:outerShdw>
          </a:effectLst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C5F49BA-3845-4859-B322-46D5F24EEF17}"/>
                </a:ext>
              </a:extLst>
            </p:cNvPr>
            <p:cNvSpPr/>
            <p:nvPr/>
          </p:nvSpPr>
          <p:spPr>
            <a:xfrm>
              <a:off x="581890" y="1390072"/>
              <a:ext cx="2678615" cy="4966855"/>
            </a:xfrm>
            <a:prstGeom prst="roundRect">
              <a:avLst>
                <a:gd name="adj" fmla="val 8156"/>
              </a:avLst>
            </a:prstGeom>
            <a:gradFill flip="none" rotWithShape="1">
              <a:gsLst>
                <a:gs pos="0">
                  <a:srgbClr val="F6778E"/>
                </a:gs>
                <a:gs pos="100000">
                  <a:srgbClr val="F54D69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DA7353-B0FA-4176-8FB9-35ADEF9C38EC}"/>
                </a:ext>
              </a:extLst>
            </p:cNvPr>
            <p:cNvSpPr txBox="1"/>
            <p:nvPr/>
          </p:nvSpPr>
          <p:spPr>
            <a:xfrm>
              <a:off x="581890" y="1656272"/>
              <a:ext cx="2678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FIRST STAGE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155094C-C708-45E9-855A-86A2734BFBD0}"/>
                </a:ext>
              </a:extLst>
            </p:cNvPr>
            <p:cNvSpPr txBox="1"/>
            <p:nvPr/>
          </p:nvSpPr>
          <p:spPr>
            <a:xfrm>
              <a:off x="721048" y="2163450"/>
              <a:ext cx="2400299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 dolor sit amet, consectetur adipiscing elit. Quisque porttitor a ante eu accumsan senectatus.</a:t>
              </a:r>
            </a:p>
            <a:p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fr-FR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Pellentesque habitant morbi tristique senectus et netus et malesuada.</a:t>
              </a:r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Nunc nulla:</a:t>
              </a:r>
            </a:p>
            <a:p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Quisque porttitor a ante eu accumsan pamarsan.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0DC6083-CCDB-45C0-9D31-C395C2645AAA}"/>
              </a:ext>
            </a:extLst>
          </p:cNvPr>
          <p:cNvGrpSpPr/>
          <p:nvPr/>
        </p:nvGrpSpPr>
        <p:grpSpPr>
          <a:xfrm>
            <a:off x="5939120" y="1390072"/>
            <a:ext cx="2678615" cy="4966855"/>
            <a:chOff x="5939120" y="1390072"/>
            <a:chExt cx="2678615" cy="4966855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5E115BD1-67BA-4293-A79A-4EA27C1291E3}"/>
                </a:ext>
              </a:extLst>
            </p:cNvPr>
            <p:cNvSpPr/>
            <p:nvPr/>
          </p:nvSpPr>
          <p:spPr>
            <a:xfrm>
              <a:off x="5939120" y="1390072"/>
              <a:ext cx="2678615" cy="4966855"/>
            </a:xfrm>
            <a:prstGeom prst="roundRect">
              <a:avLst>
                <a:gd name="adj" fmla="val 8156"/>
              </a:avLst>
            </a:prstGeom>
            <a:gradFill flip="none" rotWithShape="1">
              <a:gsLst>
                <a:gs pos="0">
                  <a:srgbClr val="BC94FF"/>
                </a:gs>
                <a:gs pos="100000">
                  <a:srgbClr val="3976F2"/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127000" dist="1270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2900540-EA2B-4244-824A-41D318F4D551}"/>
                </a:ext>
              </a:extLst>
            </p:cNvPr>
            <p:cNvSpPr txBox="1"/>
            <p:nvPr/>
          </p:nvSpPr>
          <p:spPr>
            <a:xfrm>
              <a:off x="5939120" y="1656272"/>
              <a:ext cx="2678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THIRD STAGE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5E24F78-786A-494C-A56B-E44BC086F3E0}"/>
                </a:ext>
              </a:extLst>
            </p:cNvPr>
            <p:cNvSpPr txBox="1"/>
            <p:nvPr/>
          </p:nvSpPr>
          <p:spPr>
            <a:xfrm>
              <a:off x="6078277" y="2163450"/>
              <a:ext cx="2400299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 dolor sit amet, consectetur adipiscing elit.</a:t>
              </a:r>
            </a:p>
            <a:p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fr-FR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Pellentesque habitant morbi.</a:t>
              </a:r>
              <a:endParaRPr lang="en-US" sz="1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endParaRPr lang="en-US" sz="1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Quisque velit: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 qui porro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Nulla maximus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85C6973-499C-4BC3-B71C-EC7A20E267E0}"/>
              </a:ext>
            </a:extLst>
          </p:cNvPr>
          <p:cNvGrpSpPr/>
          <p:nvPr/>
        </p:nvGrpSpPr>
        <p:grpSpPr>
          <a:xfrm>
            <a:off x="3260505" y="1390072"/>
            <a:ext cx="2678615" cy="4966855"/>
            <a:chOff x="3260505" y="1390072"/>
            <a:chExt cx="2678615" cy="4966855"/>
          </a:xfrm>
          <a:effectLst>
            <a:outerShdw blurRad="127000" dist="127000" dir="5400000" algn="t" rotWithShape="0">
              <a:prstClr val="black">
                <a:alpha val="10000"/>
              </a:prstClr>
            </a:outerShdw>
          </a:effectLst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FA326F9-F0E8-4A8B-8BB9-352084F4BA32}"/>
                </a:ext>
              </a:extLst>
            </p:cNvPr>
            <p:cNvSpPr/>
            <p:nvPr/>
          </p:nvSpPr>
          <p:spPr>
            <a:xfrm>
              <a:off x="3260505" y="1390072"/>
              <a:ext cx="2678615" cy="4966855"/>
            </a:xfrm>
            <a:prstGeom prst="roundRect">
              <a:avLst>
                <a:gd name="adj" fmla="val 8156"/>
              </a:avLst>
            </a:prstGeom>
            <a:gradFill flip="none" rotWithShape="1">
              <a:gsLst>
                <a:gs pos="0">
                  <a:srgbClr val="9DEB04"/>
                </a:gs>
                <a:gs pos="100000">
                  <a:srgbClr val="3FC80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BC1317B-276A-4F2F-9F80-7FEA476A1B8F}"/>
                </a:ext>
              </a:extLst>
            </p:cNvPr>
            <p:cNvSpPr txBox="1"/>
            <p:nvPr/>
          </p:nvSpPr>
          <p:spPr>
            <a:xfrm>
              <a:off x="3260505" y="1656272"/>
              <a:ext cx="2678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SECOND STAGE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8494CE5-E6E5-48B8-AF93-07AD2E5B7BAF}"/>
                </a:ext>
              </a:extLst>
            </p:cNvPr>
            <p:cNvSpPr txBox="1"/>
            <p:nvPr/>
          </p:nvSpPr>
          <p:spPr>
            <a:xfrm>
              <a:off x="3371850" y="2163450"/>
              <a:ext cx="2400299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Nulla Velit: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 qui porro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Nulla maximus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Porta nec felis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Eget nis luctus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Mauris trstique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Nunc apec purus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 dolor sit amet: </a:t>
              </a: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consectetur adipiscing elit. </a:t>
              </a:r>
            </a:p>
          </p:txBody>
        </p:sp>
      </p:grpSp>
      <p:sp>
        <p:nvSpPr>
          <p:cNvPr id="55" name="TextBox 54">
            <a:hlinkClick r:id="rId2"/>
            <a:extLst>
              <a:ext uri="{FF2B5EF4-FFF2-40B4-BE49-F238E27FC236}">
                <a16:creationId xmlns:a16="http://schemas.microsoft.com/office/drawing/2014/main" id="{16D45532-9D78-41CD-A9E9-FB43EC9AB70C}"/>
              </a:ext>
            </a:extLst>
          </p:cNvPr>
          <p:cNvSpPr txBox="1"/>
          <p:nvPr/>
        </p:nvSpPr>
        <p:spPr>
          <a:xfrm>
            <a:off x="3485693" y="6581001"/>
            <a:ext cx="21726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606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 by </a:t>
            </a:r>
            <a:r>
              <a:rPr lang="en-US" sz="1200" b="1">
                <a:solidFill>
                  <a:srgbClr val="606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Vegaslide.com</a:t>
            </a:r>
            <a:endParaRPr lang="en-US" sz="1200">
              <a:solidFill>
                <a:srgbClr val="606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64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6666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6666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8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7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7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decel="7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76574"/>
            </a:gs>
            <a:gs pos="100000">
              <a:srgbClr val="222F3E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454294B7-067C-40D3-8259-C4B78C502C0E}"/>
              </a:ext>
            </a:extLst>
          </p:cNvPr>
          <p:cNvGrpSpPr/>
          <p:nvPr/>
        </p:nvGrpSpPr>
        <p:grpSpPr>
          <a:xfrm>
            <a:off x="1435422" y="509657"/>
            <a:ext cx="971550" cy="1441524"/>
            <a:chOff x="1365106" y="509657"/>
            <a:chExt cx="971550" cy="1441524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682B3D7-3817-475B-9D7C-17CE79B769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0881" y="863600"/>
              <a:ext cx="0" cy="1087581"/>
            </a:xfrm>
            <a:prstGeom prst="line">
              <a:avLst/>
            </a:prstGeom>
            <a:ln w="889000" cap="rnd">
              <a:gradFill>
                <a:gsLst>
                  <a:gs pos="0">
                    <a:srgbClr val="F6778E"/>
                  </a:gs>
                  <a:gs pos="100000">
                    <a:srgbClr val="F54D69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DF6993C-D47C-44AF-AD2E-5130E6F79D92}"/>
                </a:ext>
              </a:extLst>
            </p:cNvPr>
            <p:cNvSpPr txBox="1"/>
            <p:nvPr/>
          </p:nvSpPr>
          <p:spPr>
            <a:xfrm>
              <a:off x="1365106" y="509657"/>
              <a:ext cx="9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30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B98EF5E-380D-4633-86A3-2915CDAA9530}"/>
              </a:ext>
            </a:extLst>
          </p:cNvPr>
          <p:cNvGrpSpPr/>
          <p:nvPr/>
        </p:nvGrpSpPr>
        <p:grpSpPr>
          <a:xfrm>
            <a:off x="6792652" y="509657"/>
            <a:ext cx="971550" cy="1441524"/>
            <a:chOff x="1365106" y="509657"/>
            <a:chExt cx="971550" cy="1441524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C1B7809-C894-4FF4-B859-9641866C9D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0881" y="863600"/>
              <a:ext cx="0" cy="1087581"/>
            </a:xfrm>
            <a:prstGeom prst="line">
              <a:avLst/>
            </a:prstGeom>
            <a:ln w="889000" cap="rnd">
              <a:gradFill>
                <a:gsLst>
                  <a:gs pos="0">
                    <a:srgbClr val="BC94FF"/>
                  </a:gs>
                  <a:gs pos="100000">
                    <a:srgbClr val="3976F2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7A82262-770B-4064-B6E5-D5E97FEDC9CB}"/>
                </a:ext>
              </a:extLst>
            </p:cNvPr>
            <p:cNvSpPr txBox="1"/>
            <p:nvPr/>
          </p:nvSpPr>
          <p:spPr>
            <a:xfrm>
              <a:off x="1365106" y="509657"/>
              <a:ext cx="9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90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0869FD5-5542-4706-9A47-FB6720AD0A3D}"/>
              </a:ext>
            </a:extLst>
          </p:cNvPr>
          <p:cNvGrpSpPr/>
          <p:nvPr/>
        </p:nvGrpSpPr>
        <p:grpSpPr>
          <a:xfrm>
            <a:off x="4086225" y="509657"/>
            <a:ext cx="971550" cy="1441524"/>
            <a:chOff x="1365106" y="509657"/>
            <a:chExt cx="971550" cy="1441524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98E9F5-30F6-4236-A236-A406594A3B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0881" y="863600"/>
              <a:ext cx="0" cy="1087581"/>
            </a:xfrm>
            <a:prstGeom prst="line">
              <a:avLst/>
            </a:prstGeom>
            <a:ln w="889000" cap="rnd">
              <a:gradFill>
                <a:gsLst>
                  <a:gs pos="0">
                    <a:srgbClr val="9DEB04"/>
                  </a:gs>
                  <a:gs pos="100000">
                    <a:srgbClr val="3FC802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4395BA2-EBD8-4004-A364-E9FF83AE2522}"/>
                </a:ext>
              </a:extLst>
            </p:cNvPr>
            <p:cNvSpPr txBox="1"/>
            <p:nvPr/>
          </p:nvSpPr>
          <p:spPr>
            <a:xfrm>
              <a:off x="1365106" y="509657"/>
              <a:ext cx="9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60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E532973-C413-4C9E-8050-594E2C38D48B}"/>
              </a:ext>
            </a:extLst>
          </p:cNvPr>
          <p:cNvGrpSpPr/>
          <p:nvPr/>
        </p:nvGrpSpPr>
        <p:grpSpPr>
          <a:xfrm>
            <a:off x="581890" y="1390072"/>
            <a:ext cx="2678615" cy="4966855"/>
            <a:chOff x="581890" y="1390072"/>
            <a:chExt cx="2678615" cy="4966855"/>
          </a:xfrm>
          <a:effectLst>
            <a:outerShdw blurRad="127000" dist="127000" dir="5400000" algn="t" rotWithShape="0">
              <a:prstClr val="black">
                <a:alpha val="10000"/>
              </a:prstClr>
            </a:outerShdw>
          </a:effectLst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C5F49BA-3845-4859-B322-46D5F24EEF17}"/>
                </a:ext>
              </a:extLst>
            </p:cNvPr>
            <p:cNvSpPr/>
            <p:nvPr/>
          </p:nvSpPr>
          <p:spPr>
            <a:xfrm>
              <a:off x="581890" y="1390072"/>
              <a:ext cx="2678615" cy="4966855"/>
            </a:xfrm>
            <a:prstGeom prst="roundRect">
              <a:avLst>
                <a:gd name="adj" fmla="val 8156"/>
              </a:avLst>
            </a:prstGeom>
            <a:gradFill flip="none" rotWithShape="1">
              <a:gsLst>
                <a:gs pos="0">
                  <a:srgbClr val="F6778E"/>
                </a:gs>
                <a:gs pos="100000">
                  <a:srgbClr val="F54D69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DA7353-B0FA-4176-8FB9-35ADEF9C38EC}"/>
                </a:ext>
              </a:extLst>
            </p:cNvPr>
            <p:cNvSpPr txBox="1"/>
            <p:nvPr/>
          </p:nvSpPr>
          <p:spPr>
            <a:xfrm>
              <a:off x="581890" y="1656272"/>
              <a:ext cx="2678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FIRST STAGE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155094C-C708-45E9-855A-86A2734BFBD0}"/>
                </a:ext>
              </a:extLst>
            </p:cNvPr>
            <p:cNvSpPr txBox="1"/>
            <p:nvPr/>
          </p:nvSpPr>
          <p:spPr>
            <a:xfrm>
              <a:off x="721048" y="2163450"/>
              <a:ext cx="2400299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 dolor sit amet, consectetur adipiscing elit. Quisque porttitor a ante eu accumsan senectatus.</a:t>
              </a:r>
            </a:p>
            <a:p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fr-FR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Pellentesque habitant morbi tristique senectus et netus et malesuada.</a:t>
              </a:r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Nunc nulla:</a:t>
              </a:r>
            </a:p>
            <a:p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Quisque porttitor a ante eu accumsan pamarsan.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0DC6083-CCDB-45C0-9D31-C395C2645AAA}"/>
              </a:ext>
            </a:extLst>
          </p:cNvPr>
          <p:cNvGrpSpPr/>
          <p:nvPr/>
        </p:nvGrpSpPr>
        <p:grpSpPr>
          <a:xfrm>
            <a:off x="5939120" y="1390072"/>
            <a:ext cx="2678615" cy="4966855"/>
            <a:chOff x="5939120" y="1390072"/>
            <a:chExt cx="2678615" cy="4966855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5E115BD1-67BA-4293-A79A-4EA27C1291E3}"/>
                </a:ext>
              </a:extLst>
            </p:cNvPr>
            <p:cNvSpPr/>
            <p:nvPr/>
          </p:nvSpPr>
          <p:spPr>
            <a:xfrm>
              <a:off x="5939120" y="1390072"/>
              <a:ext cx="2678615" cy="4966855"/>
            </a:xfrm>
            <a:prstGeom prst="roundRect">
              <a:avLst>
                <a:gd name="adj" fmla="val 8156"/>
              </a:avLst>
            </a:prstGeom>
            <a:gradFill flip="none" rotWithShape="1">
              <a:gsLst>
                <a:gs pos="0">
                  <a:srgbClr val="BC94FF"/>
                </a:gs>
                <a:gs pos="100000">
                  <a:srgbClr val="3976F2"/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127000" dist="1270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2900540-EA2B-4244-824A-41D318F4D551}"/>
                </a:ext>
              </a:extLst>
            </p:cNvPr>
            <p:cNvSpPr txBox="1"/>
            <p:nvPr/>
          </p:nvSpPr>
          <p:spPr>
            <a:xfrm>
              <a:off x="5939120" y="1656272"/>
              <a:ext cx="2678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THIRD STAGE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5E24F78-786A-494C-A56B-E44BC086F3E0}"/>
                </a:ext>
              </a:extLst>
            </p:cNvPr>
            <p:cNvSpPr txBox="1"/>
            <p:nvPr/>
          </p:nvSpPr>
          <p:spPr>
            <a:xfrm>
              <a:off x="6078277" y="2163450"/>
              <a:ext cx="2400299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 dolor sit amet, consectetur adipiscing elit.</a:t>
              </a:r>
            </a:p>
            <a:p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fr-FR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Pellentesque habitant morbi.</a:t>
              </a:r>
              <a:endParaRPr lang="en-US" sz="1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endParaRPr lang="en-US" sz="1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Quisque velit: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 qui porro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Nulla maximus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85C6973-499C-4BC3-B71C-EC7A20E267E0}"/>
              </a:ext>
            </a:extLst>
          </p:cNvPr>
          <p:cNvGrpSpPr/>
          <p:nvPr/>
        </p:nvGrpSpPr>
        <p:grpSpPr>
          <a:xfrm>
            <a:off x="3260505" y="1390072"/>
            <a:ext cx="2678615" cy="4966855"/>
            <a:chOff x="3260505" y="1390072"/>
            <a:chExt cx="2678615" cy="4966855"/>
          </a:xfrm>
          <a:effectLst>
            <a:outerShdw blurRad="127000" dist="127000" dir="5400000" algn="t" rotWithShape="0">
              <a:prstClr val="black">
                <a:alpha val="10000"/>
              </a:prstClr>
            </a:outerShdw>
          </a:effectLst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FA326F9-F0E8-4A8B-8BB9-352084F4BA32}"/>
                </a:ext>
              </a:extLst>
            </p:cNvPr>
            <p:cNvSpPr/>
            <p:nvPr/>
          </p:nvSpPr>
          <p:spPr>
            <a:xfrm>
              <a:off x="3260505" y="1390072"/>
              <a:ext cx="2678615" cy="4966855"/>
            </a:xfrm>
            <a:prstGeom prst="roundRect">
              <a:avLst>
                <a:gd name="adj" fmla="val 8156"/>
              </a:avLst>
            </a:prstGeom>
            <a:gradFill flip="none" rotWithShape="1">
              <a:gsLst>
                <a:gs pos="0">
                  <a:srgbClr val="9DEB04"/>
                </a:gs>
                <a:gs pos="100000">
                  <a:srgbClr val="3FC802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BC1317B-276A-4F2F-9F80-7FEA476A1B8F}"/>
                </a:ext>
              </a:extLst>
            </p:cNvPr>
            <p:cNvSpPr txBox="1"/>
            <p:nvPr/>
          </p:nvSpPr>
          <p:spPr>
            <a:xfrm>
              <a:off x="3260505" y="1656272"/>
              <a:ext cx="2678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SECOND STAGE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8494CE5-E6E5-48B8-AF93-07AD2E5B7BAF}"/>
                </a:ext>
              </a:extLst>
            </p:cNvPr>
            <p:cNvSpPr txBox="1"/>
            <p:nvPr/>
          </p:nvSpPr>
          <p:spPr>
            <a:xfrm>
              <a:off x="3371850" y="2163450"/>
              <a:ext cx="2400299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Nulla Velit: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Est qui porro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Nulla maximus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Porta nec felis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Eget nis luctus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Mauris trstique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Nunc apec purus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1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en-US" sz="16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 dolor sit amet: </a:t>
              </a:r>
              <a:r>
                <a:rPr lang="en-US" sz="16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consectetur adipiscing elit. </a:t>
              </a:r>
            </a:p>
          </p:txBody>
        </p:sp>
      </p:grpSp>
      <p:sp>
        <p:nvSpPr>
          <p:cNvPr id="55" name="TextBox 54">
            <a:hlinkClick r:id="rId2"/>
            <a:extLst>
              <a:ext uri="{FF2B5EF4-FFF2-40B4-BE49-F238E27FC236}">
                <a16:creationId xmlns:a16="http://schemas.microsoft.com/office/drawing/2014/main" id="{16D45532-9D78-41CD-A9E9-FB43EC9AB70C}"/>
              </a:ext>
            </a:extLst>
          </p:cNvPr>
          <p:cNvSpPr txBox="1"/>
          <p:nvPr/>
        </p:nvSpPr>
        <p:spPr>
          <a:xfrm>
            <a:off x="3485693" y="6581001"/>
            <a:ext cx="21726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 by </a:t>
            </a:r>
            <a:r>
              <a:rPr lang="en-US" sz="12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Vegaslide.com</a:t>
            </a:r>
            <a:endParaRPr lang="en-US" sz="120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73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6666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6666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8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7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7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decel="7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216</Words>
  <Application>Microsoft Office PowerPoint</Application>
  <PresentationFormat>On-screen Show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Dwi Wijaya</dc:creator>
  <cp:lastModifiedBy>Christian Dwi Wijaya</cp:lastModifiedBy>
  <cp:revision>12</cp:revision>
  <dcterms:created xsi:type="dcterms:W3CDTF">2018-12-03T07:27:30Z</dcterms:created>
  <dcterms:modified xsi:type="dcterms:W3CDTF">2018-12-03T08:06:18Z</dcterms:modified>
</cp:coreProperties>
</file>