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E"/>
    <a:srgbClr val="FFD32A"/>
    <a:srgbClr val="FFFFCC"/>
    <a:srgbClr val="E4F1FE"/>
    <a:srgbClr val="89C4F4"/>
    <a:srgbClr val="C8F7C5"/>
    <a:srgbClr val="7BED9F"/>
    <a:srgbClr val="2ED573"/>
    <a:srgbClr val="F39C12"/>
    <a:srgbClr val="FDC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9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8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2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5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6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7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9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0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1F3F-F6D7-4C1A-8AE1-F6E715DDAFB3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EC0D-14C9-437F-9220-D88FAC8E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4F1FE"/>
            </a:gs>
            <a:gs pos="100000">
              <a:srgbClr val="89C4F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AF125F1-8C92-4F9A-9833-3FBF6BC6BB13}"/>
              </a:ext>
            </a:extLst>
          </p:cNvPr>
          <p:cNvSpPr/>
          <p:nvPr/>
        </p:nvSpPr>
        <p:spPr>
          <a:xfrm flipH="1">
            <a:off x="7952636" y="1846919"/>
            <a:ext cx="369373" cy="342346"/>
          </a:xfrm>
          <a:custGeom>
            <a:avLst/>
            <a:gdLst>
              <a:gd name="connsiteX0" fmla="*/ 641985 w 781050"/>
              <a:gd name="connsiteY0" fmla="*/ 602823 h 723900"/>
              <a:gd name="connsiteX1" fmla="*/ 470535 w 781050"/>
              <a:gd name="connsiteY1" fmla="*/ 543768 h 723900"/>
              <a:gd name="connsiteX2" fmla="*/ 469582 w 781050"/>
              <a:gd name="connsiteY2" fmla="*/ 543768 h 723900"/>
              <a:gd name="connsiteX3" fmla="*/ 401002 w 781050"/>
              <a:gd name="connsiteY3" fmla="*/ 519956 h 723900"/>
              <a:gd name="connsiteX4" fmla="*/ 721995 w 781050"/>
              <a:gd name="connsiteY4" fmla="*/ 96093 h 723900"/>
              <a:gd name="connsiteX5" fmla="*/ 641985 w 781050"/>
              <a:gd name="connsiteY5" fmla="*/ 602823 h 723900"/>
              <a:gd name="connsiteX6" fmla="*/ 427673 w 781050"/>
              <a:gd name="connsiteY6" fmla="*/ 570438 h 723900"/>
              <a:gd name="connsiteX7" fmla="*/ 364807 w 781050"/>
              <a:gd name="connsiteY7" fmla="*/ 633303 h 723900"/>
              <a:gd name="connsiteX8" fmla="*/ 381952 w 781050"/>
              <a:gd name="connsiteY8" fmla="*/ 555198 h 723900"/>
              <a:gd name="connsiteX9" fmla="*/ 427673 w 781050"/>
              <a:gd name="connsiteY9" fmla="*/ 570438 h 723900"/>
              <a:gd name="connsiteX10" fmla="*/ 427673 w 781050"/>
              <a:gd name="connsiteY10" fmla="*/ 570438 h 723900"/>
              <a:gd name="connsiteX11" fmla="*/ 351473 w 781050"/>
              <a:gd name="connsiteY11" fmla="*/ 521861 h 723900"/>
              <a:gd name="connsiteX12" fmla="*/ 347662 w 781050"/>
              <a:gd name="connsiteY12" fmla="*/ 529481 h 723900"/>
              <a:gd name="connsiteX13" fmla="*/ 344805 w 781050"/>
              <a:gd name="connsiteY13" fmla="*/ 541863 h 723900"/>
              <a:gd name="connsiteX14" fmla="*/ 325755 w 781050"/>
              <a:gd name="connsiteY14" fmla="*/ 628541 h 723900"/>
              <a:gd name="connsiteX15" fmla="*/ 280035 w 781050"/>
              <a:gd name="connsiteY15" fmla="*/ 495191 h 723900"/>
              <a:gd name="connsiteX16" fmla="*/ 636270 w 781050"/>
              <a:gd name="connsiteY16" fmla="*/ 152291 h 723900"/>
              <a:gd name="connsiteX17" fmla="*/ 362902 w 781050"/>
              <a:gd name="connsiteY17" fmla="*/ 507573 h 723900"/>
              <a:gd name="connsiteX18" fmla="*/ 351473 w 781050"/>
              <a:gd name="connsiteY18" fmla="*/ 521861 h 723900"/>
              <a:gd name="connsiteX19" fmla="*/ 76200 w 781050"/>
              <a:gd name="connsiteY19" fmla="*/ 409466 h 723900"/>
              <a:gd name="connsiteX20" fmla="*/ 634365 w 781050"/>
              <a:gd name="connsiteY20" fmla="*/ 112286 h 723900"/>
              <a:gd name="connsiteX21" fmla="*/ 252412 w 781050"/>
              <a:gd name="connsiteY21" fmla="*/ 469473 h 723900"/>
              <a:gd name="connsiteX22" fmla="*/ 76200 w 781050"/>
              <a:gd name="connsiteY22" fmla="*/ 409466 h 723900"/>
              <a:gd name="connsiteX23" fmla="*/ 763905 w 781050"/>
              <a:gd name="connsiteY23" fmla="*/ 13226 h 723900"/>
              <a:gd name="connsiteX24" fmla="*/ 742950 w 781050"/>
              <a:gd name="connsiteY24" fmla="*/ 12273 h 723900"/>
              <a:gd name="connsiteX25" fmla="*/ 20002 w 781050"/>
              <a:gd name="connsiteY25" fmla="*/ 396131 h 723900"/>
              <a:gd name="connsiteX26" fmla="*/ 9525 w 781050"/>
              <a:gd name="connsiteY26" fmla="*/ 414228 h 723900"/>
              <a:gd name="connsiteX27" fmla="*/ 21907 w 781050"/>
              <a:gd name="connsiteY27" fmla="*/ 430421 h 723900"/>
              <a:gd name="connsiteX28" fmla="*/ 220027 w 781050"/>
              <a:gd name="connsiteY28" fmla="*/ 498048 h 723900"/>
              <a:gd name="connsiteX29" fmla="*/ 244792 w 781050"/>
              <a:gd name="connsiteY29" fmla="*/ 506621 h 723900"/>
              <a:gd name="connsiteX30" fmla="*/ 250507 w 781050"/>
              <a:gd name="connsiteY30" fmla="*/ 522813 h 723900"/>
              <a:gd name="connsiteX31" fmla="*/ 309562 w 781050"/>
              <a:gd name="connsiteY31" fmla="*/ 699978 h 723900"/>
              <a:gd name="connsiteX32" fmla="*/ 309562 w 781050"/>
              <a:gd name="connsiteY32" fmla="*/ 700931 h 723900"/>
              <a:gd name="connsiteX33" fmla="*/ 309562 w 781050"/>
              <a:gd name="connsiteY33" fmla="*/ 701883 h 723900"/>
              <a:gd name="connsiteX34" fmla="*/ 323850 w 781050"/>
              <a:gd name="connsiteY34" fmla="*/ 714266 h 723900"/>
              <a:gd name="connsiteX35" fmla="*/ 341948 w 781050"/>
              <a:gd name="connsiteY35" fmla="*/ 709503 h 723900"/>
              <a:gd name="connsiteX36" fmla="*/ 342900 w 781050"/>
              <a:gd name="connsiteY36" fmla="*/ 708551 h 723900"/>
              <a:gd name="connsiteX37" fmla="*/ 348615 w 781050"/>
              <a:gd name="connsiteY37" fmla="*/ 702836 h 723900"/>
              <a:gd name="connsiteX38" fmla="*/ 468630 w 781050"/>
              <a:gd name="connsiteY38" fmla="*/ 584726 h 723900"/>
              <a:gd name="connsiteX39" fmla="*/ 651510 w 781050"/>
              <a:gd name="connsiteY39" fmla="*/ 647591 h 723900"/>
              <a:gd name="connsiteX40" fmla="*/ 667702 w 781050"/>
              <a:gd name="connsiteY40" fmla="*/ 645686 h 723900"/>
              <a:gd name="connsiteX41" fmla="*/ 677227 w 781050"/>
              <a:gd name="connsiteY41" fmla="*/ 632351 h 723900"/>
              <a:gd name="connsiteX42" fmla="*/ 772477 w 781050"/>
              <a:gd name="connsiteY42" fmla="*/ 32276 h 723900"/>
              <a:gd name="connsiteX43" fmla="*/ 763905 w 781050"/>
              <a:gd name="connsiteY43" fmla="*/ 1322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81050" h="723900">
                <a:moveTo>
                  <a:pt x="641985" y="602823"/>
                </a:moveTo>
                <a:lnTo>
                  <a:pt x="470535" y="543768"/>
                </a:lnTo>
                <a:lnTo>
                  <a:pt x="469582" y="543768"/>
                </a:lnTo>
                <a:lnTo>
                  <a:pt x="401002" y="519956"/>
                </a:lnTo>
                <a:lnTo>
                  <a:pt x="721995" y="96093"/>
                </a:lnTo>
                <a:lnTo>
                  <a:pt x="641985" y="602823"/>
                </a:lnTo>
                <a:close/>
                <a:moveTo>
                  <a:pt x="427673" y="570438"/>
                </a:moveTo>
                <a:lnTo>
                  <a:pt x="364807" y="633303"/>
                </a:lnTo>
                <a:lnTo>
                  <a:pt x="381952" y="555198"/>
                </a:lnTo>
                <a:lnTo>
                  <a:pt x="427673" y="570438"/>
                </a:lnTo>
                <a:lnTo>
                  <a:pt x="427673" y="570438"/>
                </a:lnTo>
                <a:close/>
                <a:moveTo>
                  <a:pt x="351473" y="521861"/>
                </a:moveTo>
                <a:cubicBezTo>
                  <a:pt x="349567" y="523766"/>
                  <a:pt x="348615" y="526623"/>
                  <a:pt x="347662" y="529481"/>
                </a:cubicBezTo>
                <a:lnTo>
                  <a:pt x="344805" y="541863"/>
                </a:lnTo>
                <a:lnTo>
                  <a:pt x="325755" y="628541"/>
                </a:lnTo>
                <a:lnTo>
                  <a:pt x="280035" y="495191"/>
                </a:lnTo>
                <a:lnTo>
                  <a:pt x="636270" y="152291"/>
                </a:lnTo>
                <a:lnTo>
                  <a:pt x="362902" y="507573"/>
                </a:lnTo>
                <a:lnTo>
                  <a:pt x="351473" y="521861"/>
                </a:lnTo>
                <a:close/>
                <a:moveTo>
                  <a:pt x="76200" y="409466"/>
                </a:moveTo>
                <a:lnTo>
                  <a:pt x="634365" y="112286"/>
                </a:lnTo>
                <a:lnTo>
                  <a:pt x="252412" y="469473"/>
                </a:lnTo>
                <a:lnTo>
                  <a:pt x="76200" y="409466"/>
                </a:lnTo>
                <a:close/>
                <a:moveTo>
                  <a:pt x="763905" y="13226"/>
                </a:moveTo>
                <a:cubicBezTo>
                  <a:pt x="758190" y="8463"/>
                  <a:pt x="749617" y="8463"/>
                  <a:pt x="742950" y="12273"/>
                </a:cubicBezTo>
                <a:lnTo>
                  <a:pt x="20002" y="396131"/>
                </a:lnTo>
                <a:cubicBezTo>
                  <a:pt x="13335" y="399941"/>
                  <a:pt x="9525" y="406608"/>
                  <a:pt x="9525" y="414228"/>
                </a:cubicBezTo>
                <a:cubicBezTo>
                  <a:pt x="9525" y="421848"/>
                  <a:pt x="15240" y="428516"/>
                  <a:pt x="21907" y="430421"/>
                </a:cubicBezTo>
                <a:lnTo>
                  <a:pt x="220027" y="498048"/>
                </a:lnTo>
                <a:lnTo>
                  <a:pt x="244792" y="506621"/>
                </a:lnTo>
                <a:lnTo>
                  <a:pt x="250507" y="522813"/>
                </a:lnTo>
                <a:lnTo>
                  <a:pt x="309562" y="699978"/>
                </a:lnTo>
                <a:lnTo>
                  <a:pt x="309562" y="700931"/>
                </a:lnTo>
                <a:lnTo>
                  <a:pt x="309562" y="701883"/>
                </a:lnTo>
                <a:cubicBezTo>
                  <a:pt x="311467" y="707598"/>
                  <a:pt x="317182" y="712361"/>
                  <a:pt x="323850" y="714266"/>
                </a:cubicBezTo>
                <a:cubicBezTo>
                  <a:pt x="330517" y="716171"/>
                  <a:pt x="337185" y="714266"/>
                  <a:pt x="341948" y="709503"/>
                </a:cubicBezTo>
                <a:lnTo>
                  <a:pt x="342900" y="708551"/>
                </a:lnTo>
                <a:lnTo>
                  <a:pt x="348615" y="702836"/>
                </a:lnTo>
                <a:lnTo>
                  <a:pt x="468630" y="584726"/>
                </a:lnTo>
                <a:lnTo>
                  <a:pt x="651510" y="647591"/>
                </a:lnTo>
                <a:cubicBezTo>
                  <a:pt x="657225" y="649496"/>
                  <a:pt x="662940" y="648543"/>
                  <a:pt x="667702" y="645686"/>
                </a:cubicBezTo>
                <a:cubicBezTo>
                  <a:pt x="672465" y="642828"/>
                  <a:pt x="676275" y="638066"/>
                  <a:pt x="677227" y="632351"/>
                </a:cubicBezTo>
                <a:lnTo>
                  <a:pt x="772477" y="32276"/>
                </a:lnTo>
                <a:cubicBezTo>
                  <a:pt x="773430" y="23703"/>
                  <a:pt x="769620" y="17036"/>
                  <a:pt x="763905" y="13226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35558B3-73DD-4BC3-A01C-BE98A070A633}"/>
              </a:ext>
            </a:extLst>
          </p:cNvPr>
          <p:cNvSpPr/>
          <p:nvPr/>
        </p:nvSpPr>
        <p:spPr>
          <a:xfrm>
            <a:off x="8442427" y="2344865"/>
            <a:ext cx="417743" cy="417743"/>
          </a:xfrm>
          <a:custGeom>
            <a:avLst/>
            <a:gdLst>
              <a:gd name="connsiteX0" fmla="*/ 501967 w 771525"/>
              <a:gd name="connsiteY0" fmla="*/ 587692 h 771525"/>
              <a:gd name="connsiteX1" fmla="*/ 461010 w 771525"/>
              <a:gd name="connsiteY1" fmla="*/ 461962 h 771525"/>
              <a:gd name="connsiteX2" fmla="*/ 467677 w 771525"/>
              <a:gd name="connsiteY2" fmla="*/ 455295 h 771525"/>
              <a:gd name="connsiteX3" fmla="*/ 595313 w 771525"/>
              <a:gd name="connsiteY3" fmla="*/ 494348 h 771525"/>
              <a:gd name="connsiteX4" fmla="*/ 662940 w 771525"/>
              <a:gd name="connsiteY4" fmla="*/ 548640 h 771525"/>
              <a:gd name="connsiteX5" fmla="*/ 771525 w 771525"/>
              <a:gd name="connsiteY5" fmla="*/ 440055 h 771525"/>
              <a:gd name="connsiteX6" fmla="*/ 609600 w 771525"/>
              <a:gd name="connsiteY6" fmla="*/ 278130 h 771525"/>
              <a:gd name="connsiteX7" fmla="*/ 663892 w 771525"/>
              <a:gd name="connsiteY7" fmla="*/ 210502 h 771525"/>
              <a:gd name="connsiteX8" fmla="*/ 702945 w 771525"/>
              <a:gd name="connsiteY8" fmla="*/ 82867 h 771525"/>
              <a:gd name="connsiteX9" fmla="*/ 696277 w 771525"/>
              <a:gd name="connsiteY9" fmla="*/ 76200 h 771525"/>
              <a:gd name="connsiteX10" fmla="*/ 570548 w 771525"/>
              <a:gd name="connsiteY10" fmla="*/ 117157 h 771525"/>
              <a:gd name="connsiteX11" fmla="*/ 502920 w 771525"/>
              <a:gd name="connsiteY11" fmla="*/ 171450 h 771525"/>
              <a:gd name="connsiteX12" fmla="*/ 340995 w 771525"/>
              <a:gd name="connsiteY12" fmla="*/ 9525 h 771525"/>
              <a:gd name="connsiteX13" fmla="*/ 231457 w 771525"/>
              <a:gd name="connsiteY13" fmla="*/ 118110 h 771525"/>
              <a:gd name="connsiteX14" fmla="*/ 285750 w 771525"/>
              <a:gd name="connsiteY14" fmla="*/ 185737 h 771525"/>
              <a:gd name="connsiteX15" fmla="*/ 326707 w 771525"/>
              <a:gd name="connsiteY15" fmla="*/ 311467 h 771525"/>
              <a:gd name="connsiteX16" fmla="*/ 320040 w 771525"/>
              <a:gd name="connsiteY16" fmla="*/ 318135 h 771525"/>
              <a:gd name="connsiteX17" fmla="*/ 192405 w 771525"/>
              <a:gd name="connsiteY17" fmla="*/ 279082 h 771525"/>
              <a:gd name="connsiteX18" fmla="*/ 124777 w 771525"/>
              <a:gd name="connsiteY18" fmla="*/ 224790 h 771525"/>
              <a:gd name="connsiteX19" fmla="*/ 9525 w 771525"/>
              <a:gd name="connsiteY19" fmla="*/ 340995 h 771525"/>
              <a:gd name="connsiteX20" fmla="*/ 171450 w 771525"/>
              <a:gd name="connsiteY20" fmla="*/ 502920 h 771525"/>
              <a:gd name="connsiteX21" fmla="*/ 117157 w 771525"/>
              <a:gd name="connsiteY21" fmla="*/ 570548 h 771525"/>
              <a:gd name="connsiteX22" fmla="*/ 78105 w 771525"/>
              <a:gd name="connsiteY22" fmla="*/ 698183 h 771525"/>
              <a:gd name="connsiteX23" fmla="*/ 84772 w 771525"/>
              <a:gd name="connsiteY23" fmla="*/ 704850 h 771525"/>
              <a:gd name="connsiteX24" fmla="*/ 210502 w 771525"/>
              <a:gd name="connsiteY24" fmla="*/ 663892 h 771525"/>
              <a:gd name="connsiteX25" fmla="*/ 278130 w 771525"/>
              <a:gd name="connsiteY25" fmla="*/ 609600 h 771525"/>
              <a:gd name="connsiteX26" fmla="*/ 440055 w 771525"/>
              <a:gd name="connsiteY26" fmla="*/ 771525 h 771525"/>
              <a:gd name="connsiteX27" fmla="*/ 556260 w 771525"/>
              <a:gd name="connsiteY27" fmla="*/ 655320 h 771525"/>
              <a:gd name="connsiteX28" fmla="*/ 501967 w 771525"/>
              <a:gd name="connsiteY28" fmla="*/ 58769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1525" h="771525">
                <a:moveTo>
                  <a:pt x="501967" y="587692"/>
                </a:moveTo>
                <a:cubicBezTo>
                  <a:pt x="439102" y="589598"/>
                  <a:pt x="416242" y="508635"/>
                  <a:pt x="461010" y="461962"/>
                </a:cubicBezTo>
                <a:lnTo>
                  <a:pt x="467677" y="455295"/>
                </a:lnTo>
                <a:cubicBezTo>
                  <a:pt x="514350" y="410527"/>
                  <a:pt x="597217" y="431482"/>
                  <a:pt x="595313" y="494348"/>
                </a:cubicBezTo>
                <a:cubicBezTo>
                  <a:pt x="594360" y="530543"/>
                  <a:pt x="637223" y="574358"/>
                  <a:pt x="662940" y="548640"/>
                </a:cubicBezTo>
                <a:lnTo>
                  <a:pt x="771525" y="440055"/>
                </a:lnTo>
                <a:lnTo>
                  <a:pt x="609600" y="278130"/>
                </a:lnTo>
                <a:cubicBezTo>
                  <a:pt x="583883" y="252412"/>
                  <a:pt x="627698" y="209550"/>
                  <a:pt x="663892" y="210502"/>
                </a:cubicBezTo>
                <a:cubicBezTo>
                  <a:pt x="726758" y="212407"/>
                  <a:pt x="747713" y="129540"/>
                  <a:pt x="702945" y="82867"/>
                </a:cubicBezTo>
                <a:lnTo>
                  <a:pt x="696277" y="76200"/>
                </a:lnTo>
                <a:cubicBezTo>
                  <a:pt x="649605" y="31432"/>
                  <a:pt x="568642" y="54292"/>
                  <a:pt x="570548" y="117157"/>
                </a:cubicBezTo>
                <a:cubicBezTo>
                  <a:pt x="571500" y="153352"/>
                  <a:pt x="528638" y="197167"/>
                  <a:pt x="502920" y="171450"/>
                </a:cubicBezTo>
                <a:lnTo>
                  <a:pt x="340995" y="9525"/>
                </a:lnTo>
                <a:lnTo>
                  <a:pt x="231457" y="118110"/>
                </a:lnTo>
                <a:cubicBezTo>
                  <a:pt x="205740" y="143827"/>
                  <a:pt x="249555" y="186690"/>
                  <a:pt x="285750" y="185737"/>
                </a:cubicBezTo>
                <a:cubicBezTo>
                  <a:pt x="348615" y="183832"/>
                  <a:pt x="371475" y="264795"/>
                  <a:pt x="326707" y="311467"/>
                </a:cubicBezTo>
                <a:lnTo>
                  <a:pt x="320040" y="318135"/>
                </a:lnTo>
                <a:cubicBezTo>
                  <a:pt x="273367" y="362902"/>
                  <a:pt x="190500" y="341948"/>
                  <a:pt x="192405" y="279082"/>
                </a:cubicBezTo>
                <a:cubicBezTo>
                  <a:pt x="193357" y="242887"/>
                  <a:pt x="150495" y="199072"/>
                  <a:pt x="124777" y="224790"/>
                </a:cubicBezTo>
                <a:lnTo>
                  <a:pt x="9525" y="340995"/>
                </a:lnTo>
                <a:lnTo>
                  <a:pt x="171450" y="502920"/>
                </a:lnTo>
                <a:cubicBezTo>
                  <a:pt x="197167" y="528638"/>
                  <a:pt x="153352" y="571500"/>
                  <a:pt x="117157" y="570548"/>
                </a:cubicBezTo>
                <a:cubicBezTo>
                  <a:pt x="54292" y="568642"/>
                  <a:pt x="33337" y="651510"/>
                  <a:pt x="78105" y="698183"/>
                </a:cubicBezTo>
                <a:lnTo>
                  <a:pt x="84772" y="704850"/>
                </a:lnTo>
                <a:cubicBezTo>
                  <a:pt x="131445" y="749617"/>
                  <a:pt x="212407" y="726758"/>
                  <a:pt x="210502" y="663892"/>
                </a:cubicBezTo>
                <a:cubicBezTo>
                  <a:pt x="209550" y="627698"/>
                  <a:pt x="252412" y="583883"/>
                  <a:pt x="278130" y="609600"/>
                </a:cubicBezTo>
                <a:lnTo>
                  <a:pt x="440055" y="771525"/>
                </a:lnTo>
                <a:lnTo>
                  <a:pt x="556260" y="655320"/>
                </a:lnTo>
                <a:cubicBezTo>
                  <a:pt x="581977" y="629602"/>
                  <a:pt x="539115" y="586740"/>
                  <a:pt x="501967" y="587692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9FC362C-3D73-4E93-81E5-21FACB4FACB7}"/>
              </a:ext>
            </a:extLst>
          </p:cNvPr>
          <p:cNvSpPr/>
          <p:nvPr/>
        </p:nvSpPr>
        <p:spPr>
          <a:xfrm>
            <a:off x="1822043" y="5273538"/>
            <a:ext cx="550792" cy="550792"/>
          </a:xfrm>
          <a:custGeom>
            <a:avLst/>
            <a:gdLst>
              <a:gd name="connsiteX0" fmla="*/ 669608 w 866775"/>
              <a:gd name="connsiteY0" fmla="*/ 9525 h 866775"/>
              <a:gd name="connsiteX1" fmla="*/ 9525 w 866775"/>
              <a:gd name="connsiteY1" fmla="*/ 669608 h 866775"/>
              <a:gd name="connsiteX2" fmla="*/ 204787 w 866775"/>
              <a:gd name="connsiteY2" fmla="*/ 864870 h 866775"/>
              <a:gd name="connsiteX3" fmla="*/ 863918 w 866775"/>
              <a:gd name="connsiteY3" fmla="*/ 205740 h 866775"/>
              <a:gd name="connsiteX4" fmla="*/ 669608 w 866775"/>
              <a:gd name="connsiteY4" fmla="*/ 9525 h 866775"/>
              <a:gd name="connsiteX5" fmla="*/ 682943 w 866775"/>
              <a:gd name="connsiteY5" fmla="*/ 305752 h 866775"/>
              <a:gd name="connsiteX6" fmla="*/ 608648 w 866775"/>
              <a:gd name="connsiteY6" fmla="*/ 380047 h 866775"/>
              <a:gd name="connsiteX7" fmla="*/ 549593 w 866775"/>
              <a:gd name="connsiteY7" fmla="*/ 320992 h 866775"/>
              <a:gd name="connsiteX8" fmla="*/ 522922 w 866775"/>
              <a:gd name="connsiteY8" fmla="*/ 347662 h 866775"/>
              <a:gd name="connsiteX9" fmla="*/ 581978 w 866775"/>
              <a:gd name="connsiteY9" fmla="*/ 406717 h 866775"/>
              <a:gd name="connsiteX10" fmla="*/ 507683 w 866775"/>
              <a:gd name="connsiteY10" fmla="*/ 481012 h 866775"/>
              <a:gd name="connsiteX11" fmla="*/ 448627 w 866775"/>
              <a:gd name="connsiteY11" fmla="*/ 421958 h 866775"/>
              <a:gd name="connsiteX12" fmla="*/ 421958 w 866775"/>
              <a:gd name="connsiteY12" fmla="*/ 448627 h 866775"/>
              <a:gd name="connsiteX13" fmla="*/ 481012 w 866775"/>
              <a:gd name="connsiteY13" fmla="*/ 507683 h 866775"/>
              <a:gd name="connsiteX14" fmla="*/ 406717 w 866775"/>
              <a:gd name="connsiteY14" fmla="*/ 581978 h 866775"/>
              <a:gd name="connsiteX15" fmla="*/ 347662 w 866775"/>
              <a:gd name="connsiteY15" fmla="*/ 522922 h 866775"/>
              <a:gd name="connsiteX16" fmla="*/ 320992 w 866775"/>
              <a:gd name="connsiteY16" fmla="*/ 549593 h 866775"/>
              <a:gd name="connsiteX17" fmla="*/ 380047 w 866775"/>
              <a:gd name="connsiteY17" fmla="*/ 608648 h 866775"/>
              <a:gd name="connsiteX18" fmla="*/ 305752 w 866775"/>
              <a:gd name="connsiteY18" fmla="*/ 682943 h 866775"/>
              <a:gd name="connsiteX19" fmla="*/ 246697 w 866775"/>
              <a:gd name="connsiteY19" fmla="*/ 623887 h 866775"/>
              <a:gd name="connsiteX20" fmla="*/ 220027 w 866775"/>
              <a:gd name="connsiteY20" fmla="*/ 650558 h 866775"/>
              <a:gd name="connsiteX21" fmla="*/ 279082 w 866775"/>
              <a:gd name="connsiteY21" fmla="*/ 709612 h 866775"/>
              <a:gd name="connsiteX22" fmla="*/ 205740 w 866775"/>
              <a:gd name="connsiteY22" fmla="*/ 782955 h 866775"/>
              <a:gd name="connsiteX23" fmla="*/ 91440 w 866775"/>
              <a:gd name="connsiteY23" fmla="*/ 668655 h 866775"/>
              <a:gd name="connsiteX24" fmla="*/ 669608 w 866775"/>
              <a:gd name="connsiteY24" fmla="*/ 90487 h 866775"/>
              <a:gd name="connsiteX25" fmla="*/ 783908 w 866775"/>
              <a:gd name="connsiteY25" fmla="*/ 204787 h 866775"/>
              <a:gd name="connsiteX26" fmla="*/ 710565 w 866775"/>
              <a:gd name="connsiteY26" fmla="*/ 278130 h 866775"/>
              <a:gd name="connsiteX27" fmla="*/ 651510 w 866775"/>
              <a:gd name="connsiteY27" fmla="*/ 219075 h 866775"/>
              <a:gd name="connsiteX28" fmla="*/ 623887 w 866775"/>
              <a:gd name="connsiteY28" fmla="*/ 246697 h 866775"/>
              <a:gd name="connsiteX29" fmla="*/ 682943 w 866775"/>
              <a:gd name="connsiteY29" fmla="*/ 305752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775" h="866775">
                <a:moveTo>
                  <a:pt x="669608" y="9525"/>
                </a:moveTo>
                <a:lnTo>
                  <a:pt x="9525" y="669608"/>
                </a:lnTo>
                <a:lnTo>
                  <a:pt x="204787" y="864870"/>
                </a:lnTo>
                <a:lnTo>
                  <a:pt x="863918" y="205740"/>
                </a:lnTo>
                <a:lnTo>
                  <a:pt x="669608" y="9525"/>
                </a:lnTo>
                <a:close/>
                <a:moveTo>
                  <a:pt x="682943" y="305752"/>
                </a:moveTo>
                <a:lnTo>
                  <a:pt x="608648" y="380047"/>
                </a:lnTo>
                <a:lnTo>
                  <a:pt x="549593" y="320992"/>
                </a:lnTo>
                <a:lnTo>
                  <a:pt x="522922" y="347662"/>
                </a:lnTo>
                <a:lnTo>
                  <a:pt x="581978" y="406717"/>
                </a:lnTo>
                <a:lnTo>
                  <a:pt x="507683" y="481012"/>
                </a:lnTo>
                <a:lnTo>
                  <a:pt x="448627" y="421958"/>
                </a:lnTo>
                <a:lnTo>
                  <a:pt x="421958" y="448627"/>
                </a:lnTo>
                <a:lnTo>
                  <a:pt x="481012" y="507683"/>
                </a:lnTo>
                <a:lnTo>
                  <a:pt x="406717" y="581978"/>
                </a:lnTo>
                <a:lnTo>
                  <a:pt x="347662" y="522922"/>
                </a:lnTo>
                <a:lnTo>
                  <a:pt x="320992" y="549593"/>
                </a:lnTo>
                <a:lnTo>
                  <a:pt x="380047" y="608648"/>
                </a:lnTo>
                <a:lnTo>
                  <a:pt x="305752" y="682943"/>
                </a:lnTo>
                <a:lnTo>
                  <a:pt x="246697" y="623887"/>
                </a:lnTo>
                <a:lnTo>
                  <a:pt x="220027" y="650558"/>
                </a:lnTo>
                <a:lnTo>
                  <a:pt x="279082" y="709612"/>
                </a:lnTo>
                <a:lnTo>
                  <a:pt x="205740" y="782955"/>
                </a:lnTo>
                <a:lnTo>
                  <a:pt x="91440" y="668655"/>
                </a:lnTo>
                <a:lnTo>
                  <a:pt x="669608" y="90487"/>
                </a:lnTo>
                <a:lnTo>
                  <a:pt x="783908" y="204787"/>
                </a:lnTo>
                <a:lnTo>
                  <a:pt x="710565" y="278130"/>
                </a:lnTo>
                <a:lnTo>
                  <a:pt x="651510" y="219075"/>
                </a:lnTo>
                <a:lnTo>
                  <a:pt x="623887" y="246697"/>
                </a:lnTo>
                <a:lnTo>
                  <a:pt x="682943" y="305752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2" name="Graphic 10" descr="Pencil">
            <a:extLst>
              <a:ext uri="{FF2B5EF4-FFF2-40B4-BE49-F238E27FC236}">
                <a16:creationId xmlns:a16="http://schemas.microsoft.com/office/drawing/2014/main" id="{8D5EDC7C-F7D0-4C47-88B8-BA17AA44860B}"/>
              </a:ext>
            </a:extLst>
          </p:cNvPr>
          <p:cNvGrpSpPr/>
          <p:nvPr/>
        </p:nvGrpSpPr>
        <p:grpSpPr>
          <a:xfrm>
            <a:off x="7893855" y="3847130"/>
            <a:ext cx="377086" cy="377086"/>
            <a:chOff x="4564800" y="3421800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093897-7444-481C-B5FE-EB892CD11C22}"/>
                </a:ext>
              </a:extLst>
            </p:cNvPr>
            <p:cNvSpPr/>
            <p:nvPr/>
          </p:nvSpPr>
          <p:spPr>
            <a:xfrm>
              <a:off x="4631475" y="3592298"/>
              <a:ext cx="676275" cy="676275"/>
            </a:xfrm>
            <a:custGeom>
              <a:avLst/>
              <a:gdLst>
                <a:gd name="connsiteX0" fmla="*/ 171450 w 676275"/>
                <a:gd name="connsiteY0" fmla="*/ 506730 h 676275"/>
                <a:gd name="connsiteX1" fmla="*/ 171450 w 676275"/>
                <a:gd name="connsiteY1" fmla="*/ 574357 h 676275"/>
                <a:gd name="connsiteX2" fmla="*/ 90487 w 676275"/>
                <a:gd name="connsiteY2" fmla="*/ 601028 h 676275"/>
                <a:gd name="connsiteX3" fmla="*/ 76200 w 676275"/>
                <a:gd name="connsiteY3" fmla="*/ 586740 h 676275"/>
                <a:gd name="connsiteX4" fmla="*/ 102870 w 676275"/>
                <a:gd name="connsiteY4" fmla="*/ 505777 h 676275"/>
                <a:gd name="connsiteX5" fmla="*/ 171450 w 676275"/>
                <a:gd name="connsiteY5" fmla="*/ 506730 h 676275"/>
                <a:gd name="connsiteX6" fmla="*/ 545783 w 676275"/>
                <a:gd name="connsiteY6" fmla="*/ 9525 h 676275"/>
                <a:gd name="connsiteX7" fmla="*/ 69532 w 676275"/>
                <a:gd name="connsiteY7" fmla="*/ 486727 h 676275"/>
                <a:gd name="connsiteX8" fmla="*/ 9525 w 676275"/>
                <a:gd name="connsiteY8" fmla="*/ 667703 h 676275"/>
                <a:gd name="connsiteX9" fmla="*/ 191452 w 676275"/>
                <a:gd name="connsiteY9" fmla="*/ 607695 h 676275"/>
                <a:gd name="connsiteX10" fmla="*/ 667702 w 676275"/>
                <a:gd name="connsiteY10" fmla="*/ 13144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6275" h="676275">
                  <a:moveTo>
                    <a:pt x="171450" y="506730"/>
                  </a:moveTo>
                  <a:cubicBezTo>
                    <a:pt x="190500" y="525780"/>
                    <a:pt x="190500" y="555307"/>
                    <a:pt x="171450" y="574357"/>
                  </a:cubicBezTo>
                  <a:lnTo>
                    <a:pt x="90487" y="601028"/>
                  </a:lnTo>
                  <a:lnTo>
                    <a:pt x="76200" y="586740"/>
                  </a:lnTo>
                  <a:lnTo>
                    <a:pt x="102870" y="505777"/>
                  </a:lnTo>
                  <a:cubicBezTo>
                    <a:pt x="122872" y="487680"/>
                    <a:pt x="152400" y="487680"/>
                    <a:pt x="171450" y="506730"/>
                  </a:cubicBezTo>
                  <a:close/>
                  <a:moveTo>
                    <a:pt x="545783" y="9525"/>
                  </a:moveTo>
                  <a:lnTo>
                    <a:pt x="69532" y="486727"/>
                  </a:lnTo>
                  <a:lnTo>
                    <a:pt x="9525" y="667703"/>
                  </a:lnTo>
                  <a:lnTo>
                    <a:pt x="191452" y="607695"/>
                  </a:lnTo>
                  <a:lnTo>
                    <a:pt x="667702" y="131445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A0236A4-6AD4-4817-AC12-225EE3D454ED}"/>
                </a:ext>
              </a:extLst>
            </p:cNvPr>
            <p:cNvSpPr/>
            <p:nvPr/>
          </p:nvSpPr>
          <p:spPr>
            <a:xfrm>
              <a:off x="5194403" y="3487523"/>
              <a:ext cx="209550" cy="209550"/>
            </a:xfrm>
            <a:custGeom>
              <a:avLst/>
              <a:gdLst>
                <a:gd name="connsiteX0" fmla="*/ 198120 w 209550"/>
                <a:gd name="connsiteY0" fmla="*/ 88582 h 209550"/>
                <a:gd name="connsiteX1" fmla="*/ 130493 w 209550"/>
                <a:gd name="connsiteY1" fmla="*/ 20955 h 209550"/>
                <a:gd name="connsiteX2" fmla="*/ 76200 w 209550"/>
                <a:gd name="connsiteY2" fmla="*/ 20955 h 209550"/>
                <a:gd name="connsiteX3" fmla="*/ 9525 w 209550"/>
                <a:gd name="connsiteY3" fmla="*/ 87630 h 209550"/>
                <a:gd name="connsiteX4" fmla="*/ 130493 w 209550"/>
                <a:gd name="connsiteY4" fmla="*/ 208597 h 209550"/>
                <a:gd name="connsiteX5" fmla="*/ 197168 w 209550"/>
                <a:gd name="connsiteY5" fmla="*/ 141922 h 209550"/>
                <a:gd name="connsiteX6" fmla="*/ 198120 w 209550"/>
                <a:gd name="connsiteY6" fmla="*/ 8858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209550">
                  <a:moveTo>
                    <a:pt x="198120" y="88582"/>
                  </a:moveTo>
                  <a:lnTo>
                    <a:pt x="130493" y="20955"/>
                  </a:lnTo>
                  <a:cubicBezTo>
                    <a:pt x="115252" y="5715"/>
                    <a:pt x="91440" y="5715"/>
                    <a:pt x="76200" y="20955"/>
                  </a:cubicBezTo>
                  <a:lnTo>
                    <a:pt x="9525" y="87630"/>
                  </a:lnTo>
                  <a:lnTo>
                    <a:pt x="130493" y="208597"/>
                  </a:lnTo>
                  <a:lnTo>
                    <a:pt x="197168" y="141922"/>
                  </a:lnTo>
                  <a:cubicBezTo>
                    <a:pt x="213360" y="127635"/>
                    <a:pt x="213360" y="103822"/>
                    <a:pt x="198120" y="8858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aphic 12" descr="Flask">
            <a:extLst>
              <a:ext uri="{FF2B5EF4-FFF2-40B4-BE49-F238E27FC236}">
                <a16:creationId xmlns:a16="http://schemas.microsoft.com/office/drawing/2014/main" id="{8F7CE60F-140E-4D44-8261-6EE42F314ADC}"/>
              </a:ext>
            </a:extLst>
          </p:cNvPr>
          <p:cNvGrpSpPr/>
          <p:nvPr/>
        </p:nvGrpSpPr>
        <p:grpSpPr>
          <a:xfrm rot="20761791">
            <a:off x="1296492" y="4213898"/>
            <a:ext cx="542926" cy="542926"/>
            <a:chOff x="4714800" y="3571800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C8C2736-9E32-4233-90FB-6CBB849CC690}"/>
                </a:ext>
              </a:extLst>
            </p:cNvPr>
            <p:cNvSpPr/>
            <p:nvPr/>
          </p:nvSpPr>
          <p:spPr>
            <a:xfrm>
              <a:off x="5152950" y="3600375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0A83FD6-0072-46FE-81C6-30064D400498}"/>
                </a:ext>
              </a:extLst>
            </p:cNvPr>
            <p:cNvSpPr/>
            <p:nvPr/>
          </p:nvSpPr>
          <p:spPr>
            <a:xfrm>
              <a:off x="5200575" y="368610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FABD568-FA6F-46A5-A16B-82C1F74AC688}"/>
                </a:ext>
              </a:extLst>
            </p:cNvPr>
            <p:cNvSpPr/>
            <p:nvPr/>
          </p:nvSpPr>
          <p:spPr>
            <a:xfrm>
              <a:off x="5095800" y="366705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26D47A9-2A1B-43CE-82A4-03DE64EF2C1F}"/>
                </a:ext>
              </a:extLst>
            </p:cNvPr>
            <p:cNvSpPr/>
            <p:nvPr/>
          </p:nvSpPr>
          <p:spPr>
            <a:xfrm>
              <a:off x="5105325" y="3762300"/>
              <a:ext cx="85725" cy="85725"/>
            </a:xfrm>
            <a:custGeom>
              <a:avLst/>
              <a:gdLst>
                <a:gd name="connsiteX0" fmla="*/ 85725 w 85725"/>
                <a:gd name="connsiteY0" fmla="*/ 47625 h 85725"/>
                <a:gd name="connsiteX1" fmla="*/ 47625 w 85725"/>
                <a:gd name="connsiteY1" fmla="*/ 85725 h 85725"/>
                <a:gd name="connsiteX2" fmla="*/ 9525 w 85725"/>
                <a:gd name="connsiteY2" fmla="*/ 47625 h 85725"/>
                <a:gd name="connsiteX3" fmla="*/ 47625 w 85725"/>
                <a:gd name="connsiteY3" fmla="*/ 9525 h 85725"/>
                <a:gd name="connsiteX4" fmla="*/ 85725 w 85725"/>
                <a:gd name="connsiteY4" fmla="*/ 476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5725" y="47625"/>
                  </a:moveTo>
                  <a:cubicBezTo>
                    <a:pt x="85725" y="68667"/>
                    <a:pt x="68667" y="85725"/>
                    <a:pt x="47625" y="85725"/>
                  </a:cubicBezTo>
                  <a:cubicBezTo>
                    <a:pt x="26583" y="85725"/>
                    <a:pt x="9525" y="68667"/>
                    <a:pt x="9525" y="47625"/>
                  </a:cubicBezTo>
                  <a:cubicBezTo>
                    <a:pt x="9525" y="26583"/>
                    <a:pt x="26583" y="9525"/>
                    <a:pt x="47625" y="9525"/>
                  </a:cubicBezTo>
                  <a:cubicBezTo>
                    <a:pt x="68667" y="9525"/>
                    <a:pt x="85725" y="26583"/>
                    <a:pt x="85725" y="476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6F45E15-D129-49D7-838C-1F86DB73F2C7}"/>
                </a:ext>
              </a:extLst>
            </p:cNvPr>
            <p:cNvSpPr/>
            <p:nvPr/>
          </p:nvSpPr>
          <p:spPr>
            <a:xfrm>
              <a:off x="4972103" y="3857550"/>
              <a:ext cx="390525" cy="590550"/>
            </a:xfrm>
            <a:custGeom>
              <a:avLst/>
              <a:gdLst>
                <a:gd name="connsiteX0" fmla="*/ 385635 w 390525"/>
                <a:gd name="connsiteY0" fmla="*/ 510540 h 590550"/>
                <a:gd name="connsiteX1" fmla="*/ 276097 w 390525"/>
                <a:gd name="connsiteY1" fmla="*/ 262890 h 590550"/>
                <a:gd name="connsiteX2" fmla="*/ 276097 w 390525"/>
                <a:gd name="connsiteY2" fmla="*/ 95250 h 590550"/>
                <a:gd name="connsiteX3" fmla="*/ 304672 w 390525"/>
                <a:gd name="connsiteY3" fmla="*/ 45720 h 590550"/>
                <a:gd name="connsiteX4" fmla="*/ 313245 w 390525"/>
                <a:gd name="connsiteY4" fmla="*/ 20002 h 590550"/>
                <a:gd name="connsiteX5" fmla="*/ 295147 w 390525"/>
                <a:gd name="connsiteY5" fmla="*/ 9525 h 590550"/>
                <a:gd name="connsiteX6" fmla="*/ 295147 w 390525"/>
                <a:gd name="connsiteY6" fmla="*/ 9525 h 590550"/>
                <a:gd name="connsiteX7" fmla="*/ 104647 w 390525"/>
                <a:gd name="connsiteY7" fmla="*/ 9525 h 590550"/>
                <a:gd name="connsiteX8" fmla="*/ 104647 w 390525"/>
                <a:gd name="connsiteY8" fmla="*/ 9525 h 590550"/>
                <a:gd name="connsiteX9" fmla="*/ 86550 w 390525"/>
                <a:gd name="connsiteY9" fmla="*/ 20002 h 590550"/>
                <a:gd name="connsiteX10" fmla="*/ 95122 w 390525"/>
                <a:gd name="connsiteY10" fmla="*/ 45720 h 590550"/>
                <a:gd name="connsiteX11" fmla="*/ 123697 w 390525"/>
                <a:gd name="connsiteY11" fmla="*/ 95250 h 590550"/>
                <a:gd name="connsiteX12" fmla="*/ 123697 w 390525"/>
                <a:gd name="connsiteY12" fmla="*/ 262890 h 590550"/>
                <a:gd name="connsiteX13" fmla="*/ 14160 w 390525"/>
                <a:gd name="connsiteY13" fmla="*/ 510540 h 590550"/>
                <a:gd name="connsiteX14" fmla="*/ 18922 w 390525"/>
                <a:gd name="connsiteY14" fmla="*/ 564833 h 590550"/>
                <a:gd name="connsiteX15" fmla="*/ 66547 w 390525"/>
                <a:gd name="connsiteY15" fmla="*/ 590550 h 590550"/>
                <a:gd name="connsiteX16" fmla="*/ 333247 w 390525"/>
                <a:gd name="connsiteY16" fmla="*/ 590550 h 590550"/>
                <a:gd name="connsiteX17" fmla="*/ 380872 w 390525"/>
                <a:gd name="connsiteY17" fmla="*/ 564833 h 590550"/>
                <a:gd name="connsiteX18" fmla="*/ 385635 w 390525"/>
                <a:gd name="connsiteY18" fmla="*/ 510540 h 590550"/>
                <a:gd name="connsiteX19" fmla="*/ 237997 w 390525"/>
                <a:gd name="connsiteY19" fmla="*/ 95250 h 590550"/>
                <a:gd name="connsiteX20" fmla="*/ 237997 w 390525"/>
                <a:gd name="connsiteY20" fmla="*/ 133350 h 590550"/>
                <a:gd name="connsiteX21" fmla="*/ 161797 w 390525"/>
                <a:gd name="connsiteY21" fmla="*/ 133350 h 590550"/>
                <a:gd name="connsiteX22" fmla="*/ 161797 w 390525"/>
                <a:gd name="connsiteY22" fmla="*/ 95250 h 590550"/>
                <a:gd name="connsiteX23" fmla="*/ 149415 w 390525"/>
                <a:gd name="connsiteY23" fmla="*/ 47625 h 590550"/>
                <a:gd name="connsiteX24" fmla="*/ 251332 w 390525"/>
                <a:gd name="connsiteY24" fmla="*/ 47625 h 590550"/>
                <a:gd name="connsiteX25" fmla="*/ 237997 w 390525"/>
                <a:gd name="connsiteY25" fmla="*/ 952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525" h="590550">
                  <a:moveTo>
                    <a:pt x="385635" y="510540"/>
                  </a:moveTo>
                  <a:lnTo>
                    <a:pt x="276097" y="262890"/>
                  </a:lnTo>
                  <a:lnTo>
                    <a:pt x="276097" y="95250"/>
                  </a:lnTo>
                  <a:cubicBezTo>
                    <a:pt x="276097" y="60960"/>
                    <a:pt x="303720" y="46672"/>
                    <a:pt x="304672" y="45720"/>
                  </a:cubicBezTo>
                  <a:cubicBezTo>
                    <a:pt x="314197" y="40957"/>
                    <a:pt x="318007" y="29527"/>
                    <a:pt x="313245" y="20002"/>
                  </a:cubicBezTo>
                  <a:cubicBezTo>
                    <a:pt x="309435" y="13335"/>
                    <a:pt x="302767" y="9525"/>
                    <a:pt x="295147" y="9525"/>
                  </a:cubicBezTo>
                  <a:lnTo>
                    <a:pt x="295147" y="9525"/>
                  </a:lnTo>
                  <a:lnTo>
                    <a:pt x="104647" y="9525"/>
                  </a:lnTo>
                  <a:lnTo>
                    <a:pt x="104647" y="9525"/>
                  </a:lnTo>
                  <a:cubicBezTo>
                    <a:pt x="97027" y="9525"/>
                    <a:pt x="90360" y="13335"/>
                    <a:pt x="86550" y="20002"/>
                  </a:cubicBezTo>
                  <a:cubicBezTo>
                    <a:pt x="81787" y="29527"/>
                    <a:pt x="85597" y="40957"/>
                    <a:pt x="95122" y="45720"/>
                  </a:cubicBezTo>
                  <a:cubicBezTo>
                    <a:pt x="95122" y="45720"/>
                    <a:pt x="123697" y="60960"/>
                    <a:pt x="123697" y="95250"/>
                  </a:cubicBezTo>
                  <a:lnTo>
                    <a:pt x="123697" y="262890"/>
                  </a:lnTo>
                  <a:lnTo>
                    <a:pt x="14160" y="510540"/>
                  </a:lnTo>
                  <a:cubicBezTo>
                    <a:pt x="6540" y="528638"/>
                    <a:pt x="8445" y="548640"/>
                    <a:pt x="18922" y="564833"/>
                  </a:cubicBezTo>
                  <a:cubicBezTo>
                    <a:pt x="29400" y="581025"/>
                    <a:pt x="47497" y="590550"/>
                    <a:pt x="66547" y="590550"/>
                  </a:cubicBezTo>
                  <a:lnTo>
                    <a:pt x="333247" y="590550"/>
                  </a:lnTo>
                  <a:cubicBezTo>
                    <a:pt x="352297" y="590550"/>
                    <a:pt x="370395" y="581025"/>
                    <a:pt x="380872" y="564833"/>
                  </a:cubicBezTo>
                  <a:cubicBezTo>
                    <a:pt x="391350" y="548640"/>
                    <a:pt x="393255" y="528638"/>
                    <a:pt x="385635" y="510540"/>
                  </a:cubicBezTo>
                  <a:close/>
                  <a:moveTo>
                    <a:pt x="237997" y="95250"/>
                  </a:moveTo>
                  <a:lnTo>
                    <a:pt x="237997" y="133350"/>
                  </a:lnTo>
                  <a:lnTo>
                    <a:pt x="161797" y="133350"/>
                  </a:lnTo>
                  <a:lnTo>
                    <a:pt x="161797" y="95250"/>
                  </a:lnTo>
                  <a:cubicBezTo>
                    <a:pt x="161797" y="75247"/>
                    <a:pt x="156082" y="60007"/>
                    <a:pt x="149415" y="47625"/>
                  </a:cubicBezTo>
                  <a:lnTo>
                    <a:pt x="251332" y="47625"/>
                  </a:lnTo>
                  <a:cubicBezTo>
                    <a:pt x="243712" y="60007"/>
                    <a:pt x="237997" y="75247"/>
                    <a:pt x="237997" y="9525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aphic 14" descr="Atom">
            <a:extLst>
              <a:ext uri="{FF2B5EF4-FFF2-40B4-BE49-F238E27FC236}">
                <a16:creationId xmlns:a16="http://schemas.microsoft.com/office/drawing/2014/main" id="{0B6C4485-6764-45B6-97BC-A9FBE22AC5BD}"/>
              </a:ext>
            </a:extLst>
          </p:cNvPr>
          <p:cNvGrpSpPr/>
          <p:nvPr/>
        </p:nvGrpSpPr>
        <p:grpSpPr>
          <a:xfrm>
            <a:off x="8192263" y="3060095"/>
            <a:ext cx="676275" cy="676275"/>
            <a:chOff x="4864800" y="3721800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FD11B7C-40AE-4FDE-8ED2-E070FFBF2E0A}"/>
                </a:ext>
              </a:extLst>
            </p:cNvPr>
            <p:cNvSpPr/>
            <p:nvPr/>
          </p:nvSpPr>
          <p:spPr>
            <a:xfrm>
              <a:off x="5252468" y="4112325"/>
              <a:ext cx="123825" cy="123825"/>
            </a:xfrm>
            <a:custGeom>
              <a:avLst/>
              <a:gdLst>
                <a:gd name="connsiteX0" fmla="*/ 123825 w 123825"/>
                <a:gd name="connsiteY0" fmla="*/ 66675 h 123825"/>
                <a:gd name="connsiteX1" fmla="*/ 66675 w 123825"/>
                <a:gd name="connsiteY1" fmla="*/ 123825 h 123825"/>
                <a:gd name="connsiteX2" fmla="*/ 9525 w 123825"/>
                <a:gd name="connsiteY2" fmla="*/ 66675 h 123825"/>
                <a:gd name="connsiteX3" fmla="*/ 66675 w 123825"/>
                <a:gd name="connsiteY3" fmla="*/ 9525 h 123825"/>
                <a:gd name="connsiteX4" fmla="*/ 123825 w 123825"/>
                <a:gd name="connsiteY4" fmla="*/ 666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" h="123825">
                  <a:moveTo>
                    <a:pt x="123825" y="66675"/>
                  </a:moveTo>
                  <a:cubicBezTo>
                    <a:pt x="123825" y="98238"/>
                    <a:pt x="98238" y="123825"/>
                    <a:pt x="66675" y="123825"/>
                  </a:cubicBezTo>
                  <a:cubicBezTo>
                    <a:pt x="35112" y="123825"/>
                    <a:pt x="9525" y="98238"/>
                    <a:pt x="9525" y="66675"/>
                  </a:cubicBezTo>
                  <a:cubicBezTo>
                    <a:pt x="9525" y="35112"/>
                    <a:pt x="35112" y="9525"/>
                    <a:pt x="66675" y="9525"/>
                  </a:cubicBezTo>
                  <a:cubicBezTo>
                    <a:pt x="98238" y="9525"/>
                    <a:pt x="123825" y="35112"/>
                    <a:pt x="123825" y="666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ABE5894-58D2-4D09-8365-F34279E04F5F}"/>
                </a:ext>
              </a:extLst>
            </p:cNvPr>
            <p:cNvSpPr/>
            <p:nvPr/>
          </p:nvSpPr>
          <p:spPr>
            <a:xfrm>
              <a:off x="4971182" y="3788475"/>
              <a:ext cx="695325" cy="771525"/>
            </a:xfrm>
            <a:custGeom>
              <a:avLst/>
              <a:gdLst>
                <a:gd name="connsiteX0" fmla="*/ 683241 w 695325"/>
                <a:gd name="connsiteY0" fmla="*/ 200025 h 771525"/>
                <a:gd name="connsiteX1" fmla="*/ 581323 w 695325"/>
                <a:gd name="connsiteY1" fmla="*/ 159067 h 771525"/>
                <a:gd name="connsiteX2" fmla="*/ 473691 w 695325"/>
                <a:gd name="connsiteY2" fmla="*/ 175260 h 771525"/>
                <a:gd name="connsiteX3" fmla="*/ 347961 w 695325"/>
                <a:gd name="connsiteY3" fmla="*/ 9525 h 771525"/>
                <a:gd name="connsiteX4" fmla="*/ 223183 w 695325"/>
                <a:gd name="connsiteY4" fmla="*/ 173355 h 771525"/>
                <a:gd name="connsiteX5" fmla="*/ 120313 w 695325"/>
                <a:gd name="connsiteY5" fmla="*/ 158115 h 771525"/>
                <a:gd name="connsiteX6" fmla="*/ 18396 w 695325"/>
                <a:gd name="connsiteY6" fmla="*/ 199072 h 771525"/>
                <a:gd name="connsiteX7" fmla="*/ 100311 w 695325"/>
                <a:gd name="connsiteY7" fmla="*/ 392430 h 771525"/>
                <a:gd name="connsiteX8" fmla="*/ 23158 w 695325"/>
                <a:gd name="connsiteY8" fmla="*/ 580073 h 771525"/>
                <a:gd name="connsiteX9" fmla="*/ 125076 w 695325"/>
                <a:gd name="connsiteY9" fmla="*/ 621030 h 771525"/>
                <a:gd name="connsiteX10" fmla="*/ 223183 w 695325"/>
                <a:gd name="connsiteY10" fmla="*/ 607695 h 771525"/>
                <a:gd name="connsiteX11" fmla="*/ 347961 w 695325"/>
                <a:gd name="connsiteY11" fmla="*/ 771525 h 771525"/>
                <a:gd name="connsiteX12" fmla="*/ 472738 w 695325"/>
                <a:gd name="connsiteY12" fmla="*/ 607695 h 771525"/>
                <a:gd name="connsiteX13" fmla="*/ 575608 w 695325"/>
                <a:gd name="connsiteY13" fmla="*/ 622935 h 771525"/>
                <a:gd name="connsiteX14" fmla="*/ 677526 w 695325"/>
                <a:gd name="connsiteY14" fmla="*/ 581977 h 771525"/>
                <a:gd name="connsiteX15" fmla="*/ 600373 w 695325"/>
                <a:gd name="connsiteY15" fmla="*/ 394335 h 771525"/>
                <a:gd name="connsiteX16" fmla="*/ 683241 w 695325"/>
                <a:gd name="connsiteY16" fmla="*/ 200025 h 771525"/>
                <a:gd name="connsiteX17" fmla="*/ 581323 w 695325"/>
                <a:gd name="connsiteY17" fmla="*/ 197167 h 771525"/>
                <a:gd name="connsiteX18" fmla="*/ 649903 w 695325"/>
                <a:gd name="connsiteY18" fmla="*/ 219075 h 771525"/>
                <a:gd name="connsiteX19" fmla="*/ 573703 w 695325"/>
                <a:gd name="connsiteY19" fmla="*/ 366712 h 771525"/>
                <a:gd name="connsiteX20" fmla="*/ 496551 w 695325"/>
                <a:gd name="connsiteY20" fmla="*/ 304800 h 771525"/>
                <a:gd name="connsiteX21" fmla="*/ 482263 w 695325"/>
                <a:gd name="connsiteY21" fmla="*/ 211455 h 771525"/>
                <a:gd name="connsiteX22" fmla="*/ 581323 w 695325"/>
                <a:gd name="connsiteY22" fmla="*/ 197167 h 771525"/>
                <a:gd name="connsiteX23" fmla="*/ 410826 w 695325"/>
                <a:gd name="connsiteY23" fmla="*/ 489585 h 771525"/>
                <a:gd name="connsiteX24" fmla="*/ 350818 w 695325"/>
                <a:gd name="connsiteY24" fmla="*/ 521017 h 771525"/>
                <a:gd name="connsiteX25" fmla="*/ 290811 w 695325"/>
                <a:gd name="connsiteY25" fmla="*/ 489585 h 771525"/>
                <a:gd name="connsiteX26" fmla="*/ 235566 w 695325"/>
                <a:gd name="connsiteY26" fmla="*/ 455295 h 771525"/>
                <a:gd name="connsiteX27" fmla="*/ 233661 w 695325"/>
                <a:gd name="connsiteY27" fmla="*/ 390525 h 771525"/>
                <a:gd name="connsiteX28" fmla="*/ 235566 w 695325"/>
                <a:gd name="connsiteY28" fmla="*/ 329565 h 771525"/>
                <a:gd name="connsiteX29" fmla="*/ 296526 w 695325"/>
                <a:gd name="connsiteY29" fmla="*/ 291465 h 771525"/>
                <a:gd name="connsiteX30" fmla="*/ 350818 w 695325"/>
                <a:gd name="connsiteY30" fmla="*/ 262890 h 771525"/>
                <a:gd name="connsiteX31" fmla="*/ 405111 w 695325"/>
                <a:gd name="connsiteY31" fmla="*/ 291465 h 771525"/>
                <a:gd name="connsiteX32" fmla="*/ 460356 w 695325"/>
                <a:gd name="connsiteY32" fmla="*/ 325755 h 771525"/>
                <a:gd name="connsiteX33" fmla="*/ 462261 w 695325"/>
                <a:gd name="connsiteY33" fmla="*/ 390525 h 771525"/>
                <a:gd name="connsiteX34" fmla="*/ 459403 w 695325"/>
                <a:gd name="connsiteY34" fmla="*/ 459105 h 771525"/>
                <a:gd name="connsiteX35" fmla="*/ 410826 w 695325"/>
                <a:gd name="connsiteY35" fmla="*/ 489585 h 771525"/>
                <a:gd name="connsiteX36" fmla="*/ 454641 w 695325"/>
                <a:gd name="connsiteY36" fmla="*/ 507682 h 771525"/>
                <a:gd name="connsiteX37" fmla="*/ 446068 w 695325"/>
                <a:gd name="connsiteY37" fmla="*/ 560070 h 771525"/>
                <a:gd name="connsiteX38" fmla="*/ 395586 w 695325"/>
                <a:gd name="connsiteY38" fmla="*/ 541020 h 771525"/>
                <a:gd name="connsiteX39" fmla="*/ 429876 w 695325"/>
                <a:gd name="connsiteY39" fmla="*/ 521970 h 771525"/>
                <a:gd name="connsiteX40" fmla="*/ 454641 w 695325"/>
                <a:gd name="connsiteY40" fmla="*/ 507682 h 771525"/>
                <a:gd name="connsiteX41" fmla="*/ 306051 w 695325"/>
                <a:gd name="connsiteY41" fmla="*/ 541020 h 771525"/>
                <a:gd name="connsiteX42" fmla="*/ 250806 w 695325"/>
                <a:gd name="connsiteY42" fmla="*/ 561023 h 771525"/>
                <a:gd name="connsiteX43" fmla="*/ 241281 w 695325"/>
                <a:gd name="connsiteY43" fmla="*/ 503873 h 771525"/>
                <a:gd name="connsiteX44" fmla="*/ 272713 w 695325"/>
                <a:gd name="connsiteY44" fmla="*/ 522923 h 771525"/>
                <a:gd name="connsiteX45" fmla="*/ 306051 w 695325"/>
                <a:gd name="connsiteY45" fmla="*/ 541020 h 771525"/>
                <a:gd name="connsiteX46" fmla="*/ 196513 w 695325"/>
                <a:gd name="connsiteY46" fmla="*/ 426720 h 771525"/>
                <a:gd name="connsiteX47" fmla="*/ 155556 w 695325"/>
                <a:gd name="connsiteY47" fmla="*/ 392430 h 771525"/>
                <a:gd name="connsiteX48" fmla="*/ 196513 w 695325"/>
                <a:gd name="connsiteY48" fmla="*/ 358140 h 771525"/>
                <a:gd name="connsiteX49" fmla="*/ 195561 w 695325"/>
                <a:gd name="connsiteY49" fmla="*/ 390525 h 771525"/>
                <a:gd name="connsiteX50" fmla="*/ 196513 w 695325"/>
                <a:gd name="connsiteY50" fmla="*/ 426720 h 771525"/>
                <a:gd name="connsiteX51" fmla="*/ 240328 w 695325"/>
                <a:gd name="connsiteY51" fmla="*/ 280987 h 771525"/>
                <a:gd name="connsiteX52" fmla="*/ 249853 w 695325"/>
                <a:gd name="connsiteY52" fmla="*/ 220980 h 771525"/>
                <a:gd name="connsiteX53" fmla="*/ 306051 w 695325"/>
                <a:gd name="connsiteY53" fmla="*/ 241935 h 771525"/>
                <a:gd name="connsiteX54" fmla="*/ 276523 w 695325"/>
                <a:gd name="connsiteY54" fmla="*/ 258127 h 771525"/>
                <a:gd name="connsiteX55" fmla="*/ 240328 w 695325"/>
                <a:gd name="connsiteY55" fmla="*/ 280987 h 771525"/>
                <a:gd name="connsiteX56" fmla="*/ 394633 w 695325"/>
                <a:gd name="connsiteY56" fmla="*/ 241935 h 771525"/>
                <a:gd name="connsiteX57" fmla="*/ 446068 w 695325"/>
                <a:gd name="connsiteY57" fmla="*/ 222885 h 771525"/>
                <a:gd name="connsiteX58" fmla="*/ 455593 w 695325"/>
                <a:gd name="connsiteY58" fmla="*/ 277177 h 771525"/>
                <a:gd name="connsiteX59" fmla="*/ 424161 w 695325"/>
                <a:gd name="connsiteY59" fmla="*/ 258127 h 771525"/>
                <a:gd name="connsiteX60" fmla="*/ 394633 w 695325"/>
                <a:gd name="connsiteY60" fmla="*/ 241935 h 771525"/>
                <a:gd name="connsiteX61" fmla="*/ 499408 w 695325"/>
                <a:gd name="connsiteY61" fmla="*/ 354330 h 771525"/>
                <a:gd name="connsiteX62" fmla="*/ 546081 w 695325"/>
                <a:gd name="connsiteY62" fmla="*/ 393382 h 771525"/>
                <a:gd name="connsiteX63" fmla="*/ 499408 w 695325"/>
                <a:gd name="connsiteY63" fmla="*/ 431482 h 771525"/>
                <a:gd name="connsiteX64" fmla="*/ 500361 w 695325"/>
                <a:gd name="connsiteY64" fmla="*/ 391477 h 771525"/>
                <a:gd name="connsiteX65" fmla="*/ 499408 w 695325"/>
                <a:gd name="connsiteY65" fmla="*/ 354330 h 771525"/>
                <a:gd name="connsiteX66" fmla="*/ 347961 w 695325"/>
                <a:gd name="connsiteY66" fmla="*/ 47625 h 771525"/>
                <a:gd name="connsiteX67" fmla="*/ 437496 w 695325"/>
                <a:gd name="connsiteY67" fmla="*/ 185737 h 771525"/>
                <a:gd name="connsiteX68" fmla="*/ 350818 w 695325"/>
                <a:gd name="connsiteY68" fmla="*/ 220027 h 771525"/>
                <a:gd name="connsiteX69" fmla="*/ 259378 w 695325"/>
                <a:gd name="connsiteY69" fmla="*/ 183832 h 771525"/>
                <a:gd name="connsiteX70" fmla="*/ 347961 w 695325"/>
                <a:gd name="connsiteY70" fmla="*/ 47625 h 771525"/>
                <a:gd name="connsiteX71" fmla="*/ 50781 w 695325"/>
                <a:gd name="connsiteY71" fmla="*/ 219075 h 771525"/>
                <a:gd name="connsiteX72" fmla="*/ 119361 w 695325"/>
                <a:gd name="connsiteY72" fmla="*/ 197167 h 771525"/>
                <a:gd name="connsiteX73" fmla="*/ 212706 w 695325"/>
                <a:gd name="connsiteY73" fmla="*/ 210502 h 771525"/>
                <a:gd name="connsiteX74" fmla="*/ 198418 w 695325"/>
                <a:gd name="connsiteY74" fmla="*/ 308610 h 771525"/>
                <a:gd name="connsiteX75" fmla="*/ 126981 w 695325"/>
                <a:gd name="connsiteY75" fmla="*/ 366712 h 771525"/>
                <a:gd name="connsiteX76" fmla="*/ 50781 w 695325"/>
                <a:gd name="connsiteY76" fmla="*/ 219075 h 771525"/>
                <a:gd name="connsiteX77" fmla="*/ 125076 w 695325"/>
                <a:gd name="connsiteY77" fmla="*/ 583883 h 771525"/>
                <a:gd name="connsiteX78" fmla="*/ 56496 w 695325"/>
                <a:gd name="connsiteY78" fmla="*/ 561975 h 771525"/>
                <a:gd name="connsiteX79" fmla="*/ 127933 w 695325"/>
                <a:gd name="connsiteY79" fmla="*/ 419100 h 771525"/>
                <a:gd name="connsiteX80" fmla="*/ 199370 w 695325"/>
                <a:gd name="connsiteY80" fmla="*/ 476250 h 771525"/>
                <a:gd name="connsiteX81" fmla="*/ 213658 w 695325"/>
                <a:gd name="connsiteY81" fmla="*/ 571500 h 771525"/>
                <a:gd name="connsiteX82" fmla="*/ 125076 w 695325"/>
                <a:gd name="connsiteY82" fmla="*/ 583883 h 771525"/>
                <a:gd name="connsiteX83" fmla="*/ 347961 w 695325"/>
                <a:gd name="connsiteY83" fmla="*/ 733425 h 771525"/>
                <a:gd name="connsiteX84" fmla="*/ 259378 w 695325"/>
                <a:gd name="connsiteY84" fmla="*/ 598170 h 771525"/>
                <a:gd name="connsiteX85" fmla="*/ 350818 w 695325"/>
                <a:gd name="connsiteY85" fmla="*/ 562927 h 771525"/>
                <a:gd name="connsiteX86" fmla="*/ 436543 w 695325"/>
                <a:gd name="connsiteY86" fmla="*/ 596265 h 771525"/>
                <a:gd name="connsiteX87" fmla="*/ 347961 w 695325"/>
                <a:gd name="connsiteY87" fmla="*/ 733425 h 771525"/>
                <a:gd name="connsiteX88" fmla="*/ 645141 w 695325"/>
                <a:gd name="connsiteY88" fmla="*/ 561975 h 771525"/>
                <a:gd name="connsiteX89" fmla="*/ 576561 w 695325"/>
                <a:gd name="connsiteY89" fmla="*/ 583883 h 771525"/>
                <a:gd name="connsiteX90" fmla="*/ 483216 w 695325"/>
                <a:gd name="connsiteY90" fmla="*/ 570548 h 771525"/>
                <a:gd name="connsiteX91" fmla="*/ 496551 w 695325"/>
                <a:gd name="connsiteY91" fmla="*/ 480060 h 771525"/>
                <a:gd name="connsiteX92" fmla="*/ 573703 w 695325"/>
                <a:gd name="connsiteY92" fmla="*/ 419100 h 771525"/>
                <a:gd name="connsiteX93" fmla="*/ 645141 w 695325"/>
                <a:gd name="connsiteY93" fmla="*/ 56197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695325" h="771525">
                  <a:moveTo>
                    <a:pt x="683241" y="200025"/>
                  </a:moveTo>
                  <a:cubicBezTo>
                    <a:pt x="667048" y="172402"/>
                    <a:pt x="630853" y="159067"/>
                    <a:pt x="581323" y="159067"/>
                  </a:cubicBezTo>
                  <a:cubicBezTo>
                    <a:pt x="549891" y="159067"/>
                    <a:pt x="513696" y="164782"/>
                    <a:pt x="473691" y="175260"/>
                  </a:cubicBezTo>
                  <a:cubicBezTo>
                    <a:pt x="446068" y="75247"/>
                    <a:pt x="400348" y="9525"/>
                    <a:pt x="347961" y="9525"/>
                  </a:cubicBezTo>
                  <a:cubicBezTo>
                    <a:pt x="296526" y="9525"/>
                    <a:pt x="249853" y="74295"/>
                    <a:pt x="223183" y="173355"/>
                  </a:cubicBezTo>
                  <a:cubicBezTo>
                    <a:pt x="185083" y="163830"/>
                    <a:pt x="150793" y="158115"/>
                    <a:pt x="120313" y="158115"/>
                  </a:cubicBezTo>
                  <a:cubicBezTo>
                    <a:pt x="70783" y="158115"/>
                    <a:pt x="34588" y="171450"/>
                    <a:pt x="18396" y="199072"/>
                  </a:cubicBezTo>
                  <a:cubicBezTo>
                    <a:pt x="-8274" y="244792"/>
                    <a:pt x="26968" y="318135"/>
                    <a:pt x="100311" y="392430"/>
                  </a:cubicBezTo>
                  <a:cubicBezTo>
                    <a:pt x="29826" y="464820"/>
                    <a:pt x="-2559" y="535305"/>
                    <a:pt x="23158" y="580073"/>
                  </a:cubicBezTo>
                  <a:cubicBezTo>
                    <a:pt x="39351" y="607695"/>
                    <a:pt x="75546" y="621030"/>
                    <a:pt x="125076" y="621030"/>
                  </a:cubicBezTo>
                  <a:cubicBezTo>
                    <a:pt x="153651" y="621030"/>
                    <a:pt x="186988" y="616267"/>
                    <a:pt x="223183" y="607695"/>
                  </a:cubicBezTo>
                  <a:cubicBezTo>
                    <a:pt x="250806" y="706755"/>
                    <a:pt x="296526" y="771525"/>
                    <a:pt x="347961" y="771525"/>
                  </a:cubicBezTo>
                  <a:cubicBezTo>
                    <a:pt x="399396" y="771525"/>
                    <a:pt x="446068" y="706755"/>
                    <a:pt x="472738" y="607695"/>
                  </a:cubicBezTo>
                  <a:cubicBezTo>
                    <a:pt x="510838" y="617220"/>
                    <a:pt x="545128" y="622935"/>
                    <a:pt x="575608" y="622935"/>
                  </a:cubicBezTo>
                  <a:cubicBezTo>
                    <a:pt x="625138" y="622935"/>
                    <a:pt x="661333" y="609600"/>
                    <a:pt x="677526" y="581977"/>
                  </a:cubicBezTo>
                  <a:cubicBezTo>
                    <a:pt x="703243" y="537210"/>
                    <a:pt x="670858" y="466725"/>
                    <a:pt x="600373" y="394335"/>
                  </a:cubicBezTo>
                  <a:cubicBezTo>
                    <a:pt x="675621" y="319087"/>
                    <a:pt x="709911" y="245745"/>
                    <a:pt x="683241" y="200025"/>
                  </a:cubicBezTo>
                  <a:close/>
                  <a:moveTo>
                    <a:pt x="581323" y="197167"/>
                  </a:moveTo>
                  <a:cubicBezTo>
                    <a:pt x="616566" y="197167"/>
                    <a:pt x="642283" y="205740"/>
                    <a:pt x="649903" y="219075"/>
                  </a:cubicBezTo>
                  <a:cubicBezTo>
                    <a:pt x="664191" y="243840"/>
                    <a:pt x="638473" y="301942"/>
                    <a:pt x="573703" y="366712"/>
                  </a:cubicBezTo>
                  <a:cubicBezTo>
                    <a:pt x="550843" y="345757"/>
                    <a:pt x="525126" y="324802"/>
                    <a:pt x="496551" y="304800"/>
                  </a:cubicBezTo>
                  <a:cubicBezTo>
                    <a:pt x="493693" y="272415"/>
                    <a:pt x="488931" y="240982"/>
                    <a:pt x="482263" y="211455"/>
                  </a:cubicBezTo>
                  <a:cubicBezTo>
                    <a:pt x="518458" y="201930"/>
                    <a:pt x="552748" y="197167"/>
                    <a:pt x="581323" y="197167"/>
                  </a:cubicBezTo>
                  <a:close/>
                  <a:moveTo>
                    <a:pt x="410826" y="489585"/>
                  </a:moveTo>
                  <a:cubicBezTo>
                    <a:pt x="390823" y="501015"/>
                    <a:pt x="370821" y="511492"/>
                    <a:pt x="350818" y="521017"/>
                  </a:cubicBezTo>
                  <a:cubicBezTo>
                    <a:pt x="330816" y="511492"/>
                    <a:pt x="310813" y="501015"/>
                    <a:pt x="290811" y="489585"/>
                  </a:cubicBezTo>
                  <a:cubicBezTo>
                    <a:pt x="271761" y="478155"/>
                    <a:pt x="252711" y="466725"/>
                    <a:pt x="235566" y="455295"/>
                  </a:cubicBezTo>
                  <a:cubicBezTo>
                    <a:pt x="233661" y="434340"/>
                    <a:pt x="233661" y="413385"/>
                    <a:pt x="233661" y="390525"/>
                  </a:cubicBezTo>
                  <a:cubicBezTo>
                    <a:pt x="233661" y="369570"/>
                    <a:pt x="234613" y="349567"/>
                    <a:pt x="235566" y="329565"/>
                  </a:cubicBezTo>
                  <a:cubicBezTo>
                    <a:pt x="254616" y="316230"/>
                    <a:pt x="274618" y="303848"/>
                    <a:pt x="296526" y="291465"/>
                  </a:cubicBezTo>
                  <a:cubicBezTo>
                    <a:pt x="314623" y="280987"/>
                    <a:pt x="332721" y="271462"/>
                    <a:pt x="350818" y="262890"/>
                  </a:cubicBezTo>
                  <a:cubicBezTo>
                    <a:pt x="368916" y="271462"/>
                    <a:pt x="387013" y="280987"/>
                    <a:pt x="405111" y="291465"/>
                  </a:cubicBezTo>
                  <a:cubicBezTo>
                    <a:pt x="424161" y="302895"/>
                    <a:pt x="443211" y="314325"/>
                    <a:pt x="460356" y="325755"/>
                  </a:cubicBezTo>
                  <a:cubicBezTo>
                    <a:pt x="462261" y="346710"/>
                    <a:pt x="462261" y="367665"/>
                    <a:pt x="462261" y="390525"/>
                  </a:cubicBezTo>
                  <a:cubicBezTo>
                    <a:pt x="462261" y="414337"/>
                    <a:pt x="461308" y="437198"/>
                    <a:pt x="459403" y="459105"/>
                  </a:cubicBezTo>
                  <a:cubicBezTo>
                    <a:pt x="444163" y="469582"/>
                    <a:pt x="427971" y="479107"/>
                    <a:pt x="410826" y="489585"/>
                  </a:cubicBezTo>
                  <a:close/>
                  <a:moveTo>
                    <a:pt x="454641" y="507682"/>
                  </a:moveTo>
                  <a:cubicBezTo>
                    <a:pt x="451783" y="525780"/>
                    <a:pt x="448926" y="543877"/>
                    <a:pt x="446068" y="560070"/>
                  </a:cubicBezTo>
                  <a:cubicBezTo>
                    <a:pt x="429876" y="554355"/>
                    <a:pt x="412731" y="548640"/>
                    <a:pt x="395586" y="541020"/>
                  </a:cubicBezTo>
                  <a:cubicBezTo>
                    <a:pt x="407016" y="535305"/>
                    <a:pt x="418446" y="528638"/>
                    <a:pt x="429876" y="521970"/>
                  </a:cubicBezTo>
                  <a:cubicBezTo>
                    <a:pt x="438448" y="517207"/>
                    <a:pt x="447021" y="512445"/>
                    <a:pt x="454641" y="507682"/>
                  </a:cubicBezTo>
                  <a:close/>
                  <a:moveTo>
                    <a:pt x="306051" y="541020"/>
                  </a:moveTo>
                  <a:cubicBezTo>
                    <a:pt x="287001" y="548640"/>
                    <a:pt x="268903" y="555308"/>
                    <a:pt x="250806" y="561023"/>
                  </a:cubicBezTo>
                  <a:cubicBezTo>
                    <a:pt x="246995" y="542925"/>
                    <a:pt x="244138" y="523875"/>
                    <a:pt x="241281" y="503873"/>
                  </a:cubicBezTo>
                  <a:cubicBezTo>
                    <a:pt x="251758" y="510540"/>
                    <a:pt x="261283" y="516255"/>
                    <a:pt x="272713" y="522923"/>
                  </a:cubicBezTo>
                  <a:cubicBezTo>
                    <a:pt x="283191" y="528638"/>
                    <a:pt x="294621" y="535305"/>
                    <a:pt x="306051" y="541020"/>
                  </a:cubicBezTo>
                  <a:close/>
                  <a:moveTo>
                    <a:pt x="196513" y="426720"/>
                  </a:moveTo>
                  <a:cubicBezTo>
                    <a:pt x="181273" y="415290"/>
                    <a:pt x="167938" y="403860"/>
                    <a:pt x="155556" y="392430"/>
                  </a:cubicBezTo>
                  <a:cubicBezTo>
                    <a:pt x="167938" y="381000"/>
                    <a:pt x="182226" y="369570"/>
                    <a:pt x="196513" y="358140"/>
                  </a:cubicBezTo>
                  <a:cubicBezTo>
                    <a:pt x="196513" y="368617"/>
                    <a:pt x="195561" y="379095"/>
                    <a:pt x="195561" y="390525"/>
                  </a:cubicBezTo>
                  <a:cubicBezTo>
                    <a:pt x="195561" y="402907"/>
                    <a:pt x="195561" y="415290"/>
                    <a:pt x="196513" y="426720"/>
                  </a:cubicBezTo>
                  <a:close/>
                  <a:moveTo>
                    <a:pt x="240328" y="280987"/>
                  </a:moveTo>
                  <a:cubicBezTo>
                    <a:pt x="243186" y="260032"/>
                    <a:pt x="246043" y="240030"/>
                    <a:pt x="249853" y="220980"/>
                  </a:cubicBezTo>
                  <a:cubicBezTo>
                    <a:pt x="267951" y="226695"/>
                    <a:pt x="287001" y="234315"/>
                    <a:pt x="306051" y="241935"/>
                  </a:cubicBezTo>
                  <a:cubicBezTo>
                    <a:pt x="296526" y="246697"/>
                    <a:pt x="286048" y="252412"/>
                    <a:pt x="276523" y="258127"/>
                  </a:cubicBezTo>
                  <a:cubicBezTo>
                    <a:pt x="265093" y="265748"/>
                    <a:pt x="252711" y="273367"/>
                    <a:pt x="240328" y="280987"/>
                  </a:cubicBezTo>
                  <a:close/>
                  <a:moveTo>
                    <a:pt x="394633" y="241935"/>
                  </a:moveTo>
                  <a:cubicBezTo>
                    <a:pt x="411778" y="234315"/>
                    <a:pt x="428923" y="228600"/>
                    <a:pt x="446068" y="222885"/>
                  </a:cubicBezTo>
                  <a:cubicBezTo>
                    <a:pt x="449878" y="240030"/>
                    <a:pt x="452736" y="258127"/>
                    <a:pt x="455593" y="277177"/>
                  </a:cubicBezTo>
                  <a:cubicBezTo>
                    <a:pt x="445116" y="270510"/>
                    <a:pt x="435591" y="264795"/>
                    <a:pt x="424161" y="258127"/>
                  </a:cubicBezTo>
                  <a:cubicBezTo>
                    <a:pt x="414636" y="253365"/>
                    <a:pt x="405111" y="247650"/>
                    <a:pt x="394633" y="241935"/>
                  </a:cubicBezTo>
                  <a:close/>
                  <a:moveTo>
                    <a:pt x="499408" y="354330"/>
                  </a:moveTo>
                  <a:cubicBezTo>
                    <a:pt x="516553" y="367665"/>
                    <a:pt x="531793" y="380048"/>
                    <a:pt x="546081" y="393382"/>
                  </a:cubicBezTo>
                  <a:cubicBezTo>
                    <a:pt x="531793" y="405765"/>
                    <a:pt x="516553" y="419100"/>
                    <a:pt x="499408" y="431482"/>
                  </a:cubicBezTo>
                  <a:cubicBezTo>
                    <a:pt x="500361" y="418148"/>
                    <a:pt x="500361" y="404812"/>
                    <a:pt x="500361" y="391477"/>
                  </a:cubicBezTo>
                  <a:cubicBezTo>
                    <a:pt x="500361" y="378142"/>
                    <a:pt x="500361" y="365760"/>
                    <a:pt x="499408" y="354330"/>
                  </a:cubicBezTo>
                  <a:close/>
                  <a:moveTo>
                    <a:pt x="347961" y="47625"/>
                  </a:moveTo>
                  <a:cubicBezTo>
                    <a:pt x="376536" y="47625"/>
                    <a:pt x="413683" y="98107"/>
                    <a:pt x="437496" y="185737"/>
                  </a:cubicBezTo>
                  <a:cubicBezTo>
                    <a:pt x="409873" y="195262"/>
                    <a:pt x="380346" y="206692"/>
                    <a:pt x="350818" y="220027"/>
                  </a:cubicBezTo>
                  <a:cubicBezTo>
                    <a:pt x="319386" y="205740"/>
                    <a:pt x="288906" y="193357"/>
                    <a:pt x="259378" y="183832"/>
                  </a:cubicBezTo>
                  <a:cubicBezTo>
                    <a:pt x="283191" y="97155"/>
                    <a:pt x="319386" y="47625"/>
                    <a:pt x="347961" y="47625"/>
                  </a:cubicBezTo>
                  <a:close/>
                  <a:moveTo>
                    <a:pt x="50781" y="219075"/>
                  </a:moveTo>
                  <a:cubicBezTo>
                    <a:pt x="59353" y="204787"/>
                    <a:pt x="84118" y="197167"/>
                    <a:pt x="119361" y="197167"/>
                  </a:cubicBezTo>
                  <a:cubicBezTo>
                    <a:pt x="146983" y="197167"/>
                    <a:pt x="178416" y="201930"/>
                    <a:pt x="212706" y="210502"/>
                  </a:cubicBezTo>
                  <a:cubicBezTo>
                    <a:pt x="206038" y="240982"/>
                    <a:pt x="201276" y="274320"/>
                    <a:pt x="198418" y="308610"/>
                  </a:cubicBezTo>
                  <a:cubicBezTo>
                    <a:pt x="171748" y="327660"/>
                    <a:pt x="147936" y="346710"/>
                    <a:pt x="126981" y="366712"/>
                  </a:cubicBezTo>
                  <a:cubicBezTo>
                    <a:pt x="63163" y="301942"/>
                    <a:pt x="36493" y="243840"/>
                    <a:pt x="50781" y="219075"/>
                  </a:cubicBezTo>
                  <a:close/>
                  <a:moveTo>
                    <a:pt x="125076" y="583883"/>
                  </a:moveTo>
                  <a:cubicBezTo>
                    <a:pt x="89833" y="583883"/>
                    <a:pt x="64116" y="575310"/>
                    <a:pt x="56496" y="561975"/>
                  </a:cubicBezTo>
                  <a:cubicBezTo>
                    <a:pt x="42208" y="537210"/>
                    <a:pt x="66973" y="481965"/>
                    <a:pt x="127933" y="419100"/>
                  </a:cubicBezTo>
                  <a:cubicBezTo>
                    <a:pt x="149841" y="438150"/>
                    <a:pt x="173653" y="457200"/>
                    <a:pt x="199370" y="476250"/>
                  </a:cubicBezTo>
                  <a:cubicBezTo>
                    <a:pt x="202228" y="509587"/>
                    <a:pt x="206991" y="541973"/>
                    <a:pt x="213658" y="571500"/>
                  </a:cubicBezTo>
                  <a:cubicBezTo>
                    <a:pt x="182226" y="580073"/>
                    <a:pt x="151746" y="583883"/>
                    <a:pt x="125076" y="583883"/>
                  </a:cubicBezTo>
                  <a:close/>
                  <a:moveTo>
                    <a:pt x="347961" y="733425"/>
                  </a:moveTo>
                  <a:cubicBezTo>
                    <a:pt x="319386" y="733425"/>
                    <a:pt x="283191" y="683895"/>
                    <a:pt x="259378" y="598170"/>
                  </a:cubicBezTo>
                  <a:cubicBezTo>
                    <a:pt x="288906" y="588645"/>
                    <a:pt x="319386" y="577215"/>
                    <a:pt x="350818" y="562927"/>
                  </a:cubicBezTo>
                  <a:cubicBezTo>
                    <a:pt x="380346" y="576263"/>
                    <a:pt x="408921" y="587692"/>
                    <a:pt x="436543" y="596265"/>
                  </a:cubicBezTo>
                  <a:cubicBezTo>
                    <a:pt x="412731" y="683895"/>
                    <a:pt x="376536" y="733425"/>
                    <a:pt x="347961" y="733425"/>
                  </a:cubicBezTo>
                  <a:close/>
                  <a:moveTo>
                    <a:pt x="645141" y="561975"/>
                  </a:moveTo>
                  <a:cubicBezTo>
                    <a:pt x="636568" y="576263"/>
                    <a:pt x="611803" y="583883"/>
                    <a:pt x="576561" y="583883"/>
                  </a:cubicBezTo>
                  <a:cubicBezTo>
                    <a:pt x="548938" y="583883"/>
                    <a:pt x="516553" y="579120"/>
                    <a:pt x="483216" y="570548"/>
                  </a:cubicBezTo>
                  <a:cubicBezTo>
                    <a:pt x="488931" y="541973"/>
                    <a:pt x="493693" y="512445"/>
                    <a:pt x="496551" y="480060"/>
                  </a:cubicBezTo>
                  <a:cubicBezTo>
                    <a:pt x="525126" y="460057"/>
                    <a:pt x="550843" y="440055"/>
                    <a:pt x="573703" y="419100"/>
                  </a:cubicBezTo>
                  <a:cubicBezTo>
                    <a:pt x="634663" y="481965"/>
                    <a:pt x="659428" y="537210"/>
                    <a:pt x="645141" y="5619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aphic 16" descr="Globe">
            <a:extLst>
              <a:ext uri="{FF2B5EF4-FFF2-40B4-BE49-F238E27FC236}">
                <a16:creationId xmlns:a16="http://schemas.microsoft.com/office/drawing/2014/main" id="{D383A5BA-881A-4E54-8AD0-7B6E03607504}"/>
              </a:ext>
            </a:extLst>
          </p:cNvPr>
          <p:cNvGrpSpPr/>
          <p:nvPr/>
        </p:nvGrpSpPr>
        <p:grpSpPr>
          <a:xfrm rot="20700000">
            <a:off x="7953992" y="4376568"/>
            <a:ext cx="946047" cy="946047"/>
            <a:chOff x="5014800" y="3871800"/>
            <a:chExt cx="914400" cy="9144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EA42EA1-119A-4C52-B459-C51C8A37DA09}"/>
                </a:ext>
              </a:extLst>
            </p:cNvPr>
            <p:cNvSpPr/>
            <p:nvPr/>
          </p:nvSpPr>
          <p:spPr>
            <a:xfrm>
              <a:off x="5198633" y="3900375"/>
              <a:ext cx="628650" cy="847725"/>
            </a:xfrm>
            <a:custGeom>
              <a:avLst/>
              <a:gdLst>
                <a:gd name="connsiteX0" fmla="*/ 587693 w 628650"/>
                <a:gd name="connsiteY0" fmla="*/ 215265 h 847725"/>
                <a:gd name="connsiteX1" fmla="*/ 376237 w 628650"/>
                <a:gd name="connsiteY1" fmla="*/ 9525 h 847725"/>
                <a:gd name="connsiteX2" fmla="*/ 361950 w 628650"/>
                <a:gd name="connsiteY2" fmla="*/ 44767 h 847725"/>
                <a:gd name="connsiteX3" fmla="*/ 552450 w 628650"/>
                <a:gd name="connsiteY3" fmla="*/ 230505 h 847725"/>
                <a:gd name="connsiteX4" fmla="*/ 556260 w 628650"/>
                <a:gd name="connsiteY4" fmla="*/ 496252 h 847725"/>
                <a:gd name="connsiteX5" fmla="*/ 370523 w 628650"/>
                <a:gd name="connsiteY5" fmla="*/ 686752 h 847725"/>
                <a:gd name="connsiteX6" fmla="*/ 104775 w 628650"/>
                <a:gd name="connsiteY6" fmla="*/ 690563 h 847725"/>
                <a:gd name="connsiteX7" fmla="*/ 90487 w 628650"/>
                <a:gd name="connsiteY7" fmla="*/ 725805 h 847725"/>
                <a:gd name="connsiteX8" fmla="*/ 200025 w 628650"/>
                <a:gd name="connsiteY8" fmla="*/ 751523 h 847725"/>
                <a:gd name="connsiteX9" fmla="*/ 200025 w 628650"/>
                <a:gd name="connsiteY9" fmla="*/ 788670 h 847725"/>
                <a:gd name="connsiteX10" fmla="*/ 9525 w 628650"/>
                <a:gd name="connsiteY10" fmla="*/ 788670 h 847725"/>
                <a:gd name="connsiteX11" fmla="*/ 9525 w 628650"/>
                <a:gd name="connsiteY11" fmla="*/ 845820 h 847725"/>
                <a:gd name="connsiteX12" fmla="*/ 466725 w 628650"/>
                <a:gd name="connsiteY12" fmla="*/ 845820 h 847725"/>
                <a:gd name="connsiteX13" fmla="*/ 466725 w 628650"/>
                <a:gd name="connsiteY13" fmla="*/ 788670 h 847725"/>
                <a:gd name="connsiteX14" fmla="*/ 276225 w 628650"/>
                <a:gd name="connsiteY14" fmla="*/ 788670 h 847725"/>
                <a:gd name="connsiteX15" fmla="*/ 276225 w 628650"/>
                <a:gd name="connsiteY15" fmla="*/ 750570 h 847725"/>
                <a:gd name="connsiteX16" fmla="*/ 385762 w 628650"/>
                <a:gd name="connsiteY16" fmla="*/ 721995 h 847725"/>
                <a:gd name="connsiteX17" fmla="*/ 591503 w 628650"/>
                <a:gd name="connsiteY17" fmla="*/ 510540 h 847725"/>
                <a:gd name="connsiteX18" fmla="*/ 587693 w 628650"/>
                <a:gd name="connsiteY18" fmla="*/ 215265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8650" h="847725">
                  <a:moveTo>
                    <a:pt x="587693" y="215265"/>
                  </a:moveTo>
                  <a:cubicBezTo>
                    <a:pt x="546735" y="120967"/>
                    <a:pt x="472440" y="47625"/>
                    <a:pt x="376237" y="9525"/>
                  </a:cubicBezTo>
                  <a:lnTo>
                    <a:pt x="361950" y="44767"/>
                  </a:lnTo>
                  <a:cubicBezTo>
                    <a:pt x="447675" y="79057"/>
                    <a:pt x="515303" y="144780"/>
                    <a:pt x="552450" y="230505"/>
                  </a:cubicBezTo>
                  <a:cubicBezTo>
                    <a:pt x="588645" y="316230"/>
                    <a:pt x="590550" y="410527"/>
                    <a:pt x="556260" y="496252"/>
                  </a:cubicBezTo>
                  <a:cubicBezTo>
                    <a:pt x="521970" y="581977"/>
                    <a:pt x="456247" y="649605"/>
                    <a:pt x="370523" y="686752"/>
                  </a:cubicBezTo>
                  <a:cubicBezTo>
                    <a:pt x="284798" y="722948"/>
                    <a:pt x="190500" y="724852"/>
                    <a:pt x="104775" y="690563"/>
                  </a:cubicBezTo>
                  <a:lnTo>
                    <a:pt x="90487" y="725805"/>
                  </a:lnTo>
                  <a:cubicBezTo>
                    <a:pt x="125730" y="740092"/>
                    <a:pt x="162878" y="748665"/>
                    <a:pt x="200025" y="751523"/>
                  </a:cubicBezTo>
                  <a:lnTo>
                    <a:pt x="200025" y="788670"/>
                  </a:lnTo>
                  <a:lnTo>
                    <a:pt x="9525" y="788670"/>
                  </a:lnTo>
                  <a:lnTo>
                    <a:pt x="9525" y="845820"/>
                  </a:lnTo>
                  <a:lnTo>
                    <a:pt x="466725" y="845820"/>
                  </a:lnTo>
                  <a:lnTo>
                    <a:pt x="466725" y="788670"/>
                  </a:lnTo>
                  <a:lnTo>
                    <a:pt x="276225" y="788670"/>
                  </a:lnTo>
                  <a:lnTo>
                    <a:pt x="276225" y="750570"/>
                  </a:lnTo>
                  <a:cubicBezTo>
                    <a:pt x="313373" y="746760"/>
                    <a:pt x="349567" y="736283"/>
                    <a:pt x="385762" y="721995"/>
                  </a:cubicBezTo>
                  <a:cubicBezTo>
                    <a:pt x="481013" y="681038"/>
                    <a:pt x="553403" y="606742"/>
                    <a:pt x="591503" y="510540"/>
                  </a:cubicBezTo>
                  <a:cubicBezTo>
                    <a:pt x="629603" y="414337"/>
                    <a:pt x="628650" y="310515"/>
                    <a:pt x="587693" y="21526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B68BF09-7FFC-48E4-864C-6FA5659A3AA8}"/>
                </a:ext>
              </a:extLst>
            </p:cNvPr>
            <p:cNvSpPr/>
            <p:nvPr/>
          </p:nvSpPr>
          <p:spPr>
            <a:xfrm>
              <a:off x="5114813" y="3948953"/>
              <a:ext cx="628650" cy="628650"/>
            </a:xfrm>
            <a:custGeom>
              <a:avLst/>
              <a:gdLst>
                <a:gd name="connsiteX0" fmla="*/ 628650 w 628650"/>
                <a:gd name="connsiteY0" fmla="*/ 319087 h 628650"/>
                <a:gd name="connsiteX1" fmla="*/ 319087 w 628650"/>
                <a:gd name="connsiteY1" fmla="*/ 628650 h 628650"/>
                <a:gd name="connsiteX2" fmla="*/ 9525 w 628650"/>
                <a:gd name="connsiteY2" fmla="*/ 319087 h 628650"/>
                <a:gd name="connsiteX3" fmla="*/ 319087 w 628650"/>
                <a:gd name="connsiteY3" fmla="*/ 9525 h 628650"/>
                <a:gd name="connsiteX4" fmla="*/ 628650 w 628650"/>
                <a:gd name="connsiteY4" fmla="*/ 3190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50" h="628650">
                  <a:moveTo>
                    <a:pt x="628650" y="319087"/>
                  </a:moveTo>
                  <a:cubicBezTo>
                    <a:pt x="628650" y="490054"/>
                    <a:pt x="490054" y="628650"/>
                    <a:pt x="319087" y="628650"/>
                  </a:cubicBezTo>
                  <a:cubicBezTo>
                    <a:pt x="148121" y="628650"/>
                    <a:pt x="9525" y="490054"/>
                    <a:pt x="9525" y="319087"/>
                  </a:cubicBezTo>
                  <a:cubicBezTo>
                    <a:pt x="9525" y="148121"/>
                    <a:pt x="148121" y="9525"/>
                    <a:pt x="319087" y="9525"/>
                  </a:cubicBezTo>
                  <a:cubicBezTo>
                    <a:pt x="490054" y="9525"/>
                    <a:pt x="628650" y="148121"/>
                    <a:pt x="628650" y="31908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EF4A898-4FBC-45FB-98F8-D32A91C8FEA8}"/>
              </a:ext>
            </a:extLst>
          </p:cNvPr>
          <p:cNvSpPr/>
          <p:nvPr/>
        </p:nvSpPr>
        <p:spPr>
          <a:xfrm rot="900000">
            <a:off x="885315" y="5188987"/>
            <a:ext cx="583142" cy="542925"/>
          </a:xfrm>
          <a:custGeom>
            <a:avLst/>
            <a:gdLst>
              <a:gd name="connsiteX0" fmla="*/ 821055 w 828675"/>
              <a:gd name="connsiteY0" fmla="*/ 276225 h 771525"/>
              <a:gd name="connsiteX1" fmla="*/ 771525 w 828675"/>
              <a:gd name="connsiteY1" fmla="*/ 258127 h 771525"/>
              <a:gd name="connsiteX2" fmla="*/ 771525 w 828675"/>
              <a:gd name="connsiteY2" fmla="*/ 154305 h 771525"/>
              <a:gd name="connsiteX3" fmla="*/ 821055 w 828675"/>
              <a:gd name="connsiteY3" fmla="*/ 133350 h 771525"/>
              <a:gd name="connsiteX4" fmla="*/ 485775 w 828675"/>
              <a:gd name="connsiteY4" fmla="*/ 9525 h 771525"/>
              <a:gd name="connsiteX5" fmla="*/ 78105 w 828675"/>
              <a:gd name="connsiteY5" fmla="*/ 152400 h 771525"/>
              <a:gd name="connsiteX6" fmla="*/ 38100 w 828675"/>
              <a:gd name="connsiteY6" fmla="*/ 266700 h 771525"/>
              <a:gd name="connsiteX7" fmla="*/ 42862 w 828675"/>
              <a:gd name="connsiteY7" fmla="*/ 308610 h 771525"/>
              <a:gd name="connsiteX8" fmla="*/ 9525 w 828675"/>
              <a:gd name="connsiteY8" fmla="*/ 419100 h 771525"/>
              <a:gd name="connsiteX9" fmla="*/ 38100 w 828675"/>
              <a:gd name="connsiteY9" fmla="*/ 501967 h 771525"/>
              <a:gd name="connsiteX10" fmla="*/ 36195 w 828675"/>
              <a:gd name="connsiteY10" fmla="*/ 561975 h 771525"/>
              <a:gd name="connsiteX11" fmla="*/ 85725 w 828675"/>
              <a:gd name="connsiteY11" fmla="*/ 657225 h 771525"/>
              <a:gd name="connsiteX12" fmla="*/ 350520 w 828675"/>
              <a:gd name="connsiteY12" fmla="*/ 766763 h 771525"/>
              <a:gd name="connsiteX13" fmla="*/ 819150 w 828675"/>
              <a:gd name="connsiteY13" fmla="*/ 572453 h 771525"/>
              <a:gd name="connsiteX14" fmla="*/ 769620 w 828675"/>
              <a:gd name="connsiteY14" fmla="*/ 554355 h 771525"/>
              <a:gd name="connsiteX15" fmla="*/ 769620 w 828675"/>
              <a:gd name="connsiteY15" fmla="*/ 449580 h 771525"/>
              <a:gd name="connsiteX16" fmla="*/ 819150 w 828675"/>
              <a:gd name="connsiteY16" fmla="*/ 428625 h 771525"/>
              <a:gd name="connsiteX17" fmla="*/ 742950 w 828675"/>
              <a:gd name="connsiteY17" fmla="*/ 400050 h 771525"/>
              <a:gd name="connsiteX18" fmla="*/ 742950 w 828675"/>
              <a:gd name="connsiteY18" fmla="*/ 308610 h 771525"/>
              <a:gd name="connsiteX19" fmla="*/ 821055 w 828675"/>
              <a:gd name="connsiteY19" fmla="*/ 276225 h 771525"/>
              <a:gd name="connsiteX20" fmla="*/ 89535 w 828675"/>
              <a:gd name="connsiteY20" fmla="*/ 219075 h 771525"/>
              <a:gd name="connsiteX21" fmla="*/ 354330 w 828675"/>
              <a:gd name="connsiteY21" fmla="*/ 322897 h 771525"/>
              <a:gd name="connsiteX22" fmla="*/ 734378 w 828675"/>
              <a:gd name="connsiteY22" fmla="*/ 169545 h 771525"/>
              <a:gd name="connsiteX23" fmla="*/ 734378 w 828675"/>
              <a:gd name="connsiteY23" fmla="*/ 251460 h 771525"/>
              <a:gd name="connsiteX24" fmla="*/ 354330 w 828675"/>
              <a:gd name="connsiteY24" fmla="*/ 409575 h 771525"/>
              <a:gd name="connsiteX25" fmla="*/ 89535 w 828675"/>
              <a:gd name="connsiteY25" fmla="*/ 304800 h 771525"/>
              <a:gd name="connsiteX26" fmla="*/ 89535 w 828675"/>
              <a:gd name="connsiteY26" fmla="*/ 219075 h 771525"/>
              <a:gd name="connsiteX27" fmla="*/ 732473 w 828675"/>
              <a:gd name="connsiteY27" fmla="*/ 547688 h 771525"/>
              <a:gd name="connsiteX28" fmla="*/ 352425 w 828675"/>
              <a:gd name="connsiteY28" fmla="*/ 704850 h 771525"/>
              <a:gd name="connsiteX29" fmla="*/ 86677 w 828675"/>
              <a:gd name="connsiteY29" fmla="*/ 600075 h 771525"/>
              <a:gd name="connsiteX30" fmla="*/ 86677 w 828675"/>
              <a:gd name="connsiteY30" fmla="*/ 525780 h 771525"/>
              <a:gd name="connsiteX31" fmla="*/ 323850 w 828675"/>
              <a:gd name="connsiteY31" fmla="*/ 622935 h 771525"/>
              <a:gd name="connsiteX32" fmla="*/ 733425 w 828675"/>
              <a:gd name="connsiteY32" fmla="*/ 461010 h 771525"/>
              <a:gd name="connsiteX33" fmla="*/ 732473 w 828675"/>
              <a:gd name="connsiteY33" fmla="*/ 547688 h 771525"/>
              <a:gd name="connsiteX34" fmla="*/ 705803 w 828675"/>
              <a:gd name="connsiteY34" fmla="*/ 404812 h 771525"/>
              <a:gd name="connsiteX35" fmla="*/ 325755 w 828675"/>
              <a:gd name="connsiteY35" fmla="*/ 561975 h 771525"/>
              <a:gd name="connsiteX36" fmla="*/ 60960 w 828675"/>
              <a:gd name="connsiteY36" fmla="*/ 457200 h 771525"/>
              <a:gd name="connsiteX37" fmla="*/ 60960 w 828675"/>
              <a:gd name="connsiteY37" fmla="*/ 371475 h 771525"/>
              <a:gd name="connsiteX38" fmla="*/ 333375 w 828675"/>
              <a:gd name="connsiteY38" fmla="*/ 480060 h 771525"/>
              <a:gd name="connsiteX39" fmla="*/ 706755 w 828675"/>
              <a:gd name="connsiteY39" fmla="*/ 323850 h 771525"/>
              <a:gd name="connsiteX40" fmla="*/ 706755 w 828675"/>
              <a:gd name="connsiteY40" fmla="*/ 40481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28675" h="771525">
                <a:moveTo>
                  <a:pt x="821055" y="276225"/>
                </a:moveTo>
                <a:lnTo>
                  <a:pt x="771525" y="258127"/>
                </a:lnTo>
                <a:lnTo>
                  <a:pt x="771525" y="154305"/>
                </a:lnTo>
                <a:lnTo>
                  <a:pt x="821055" y="133350"/>
                </a:lnTo>
                <a:lnTo>
                  <a:pt x="485775" y="9525"/>
                </a:lnTo>
                <a:lnTo>
                  <a:pt x="78105" y="152400"/>
                </a:lnTo>
                <a:cubicBezTo>
                  <a:pt x="39052" y="171450"/>
                  <a:pt x="38100" y="223837"/>
                  <a:pt x="38100" y="266700"/>
                </a:cubicBezTo>
                <a:cubicBezTo>
                  <a:pt x="38100" y="280987"/>
                  <a:pt x="40005" y="295275"/>
                  <a:pt x="42862" y="308610"/>
                </a:cubicBezTo>
                <a:cubicBezTo>
                  <a:pt x="10477" y="329565"/>
                  <a:pt x="9525" y="378142"/>
                  <a:pt x="9525" y="419100"/>
                </a:cubicBezTo>
                <a:cubicBezTo>
                  <a:pt x="9525" y="452437"/>
                  <a:pt x="17145" y="482917"/>
                  <a:pt x="38100" y="501967"/>
                </a:cubicBezTo>
                <a:cubicBezTo>
                  <a:pt x="33337" y="518160"/>
                  <a:pt x="36195" y="538162"/>
                  <a:pt x="36195" y="561975"/>
                </a:cubicBezTo>
                <a:cubicBezTo>
                  <a:pt x="36195" y="604838"/>
                  <a:pt x="47625" y="643890"/>
                  <a:pt x="85725" y="657225"/>
                </a:cubicBezTo>
                <a:lnTo>
                  <a:pt x="350520" y="766763"/>
                </a:lnTo>
                <a:lnTo>
                  <a:pt x="819150" y="572453"/>
                </a:lnTo>
                <a:lnTo>
                  <a:pt x="769620" y="554355"/>
                </a:lnTo>
                <a:lnTo>
                  <a:pt x="769620" y="449580"/>
                </a:lnTo>
                <a:lnTo>
                  <a:pt x="819150" y="428625"/>
                </a:lnTo>
                <a:lnTo>
                  <a:pt x="742950" y="400050"/>
                </a:lnTo>
                <a:lnTo>
                  <a:pt x="742950" y="308610"/>
                </a:lnTo>
                <a:lnTo>
                  <a:pt x="821055" y="276225"/>
                </a:lnTo>
                <a:close/>
                <a:moveTo>
                  <a:pt x="89535" y="219075"/>
                </a:moveTo>
                <a:lnTo>
                  <a:pt x="354330" y="322897"/>
                </a:lnTo>
                <a:lnTo>
                  <a:pt x="734378" y="169545"/>
                </a:lnTo>
                <a:lnTo>
                  <a:pt x="734378" y="251460"/>
                </a:lnTo>
                <a:lnTo>
                  <a:pt x="354330" y="409575"/>
                </a:lnTo>
                <a:lnTo>
                  <a:pt x="89535" y="304800"/>
                </a:lnTo>
                <a:lnTo>
                  <a:pt x="89535" y="219075"/>
                </a:lnTo>
                <a:close/>
                <a:moveTo>
                  <a:pt x="732473" y="547688"/>
                </a:moveTo>
                <a:lnTo>
                  <a:pt x="352425" y="704850"/>
                </a:lnTo>
                <a:lnTo>
                  <a:pt x="86677" y="600075"/>
                </a:lnTo>
                <a:lnTo>
                  <a:pt x="86677" y="525780"/>
                </a:lnTo>
                <a:lnTo>
                  <a:pt x="323850" y="622935"/>
                </a:lnTo>
                <a:lnTo>
                  <a:pt x="733425" y="461010"/>
                </a:lnTo>
                <a:lnTo>
                  <a:pt x="732473" y="547688"/>
                </a:lnTo>
                <a:close/>
                <a:moveTo>
                  <a:pt x="705803" y="404812"/>
                </a:moveTo>
                <a:lnTo>
                  <a:pt x="325755" y="561975"/>
                </a:lnTo>
                <a:lnTo>
                  <a:pt x="60960" y="457200"/>
                </a:lnTo>
                <a:lnTo>
                  <a:pt x="60960" y="371475"/>
                </a:lnTo>
                <a:lnTo>
                  <a:pt x="333375" y="480060"/>
                </a:lnTo>
                <a:lnTo>
                  <a:pt x="706755" y="323850"/>
                </a:lnTo>
                <a:lnTo>
                  <a:pt x="706755" y="404812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8" name="Graphic 20" descr="Backpack">
            <a:extLst>
              <a:ext uri="{FF2B5EF4-FFF2-40B4-BE49-F238E27FC236}">
                <a16:creationId xmlns:a16="http://schemas.microsoft.com/office/drawing/2014/main" id="{47A9AAD6-2210-4C49-AF03-ECD2D6A4AE9E}"/>
              </a:ext>
            </a:extLst>
          </p:cNvPr>
          <p:cNvGrpSpPr/>
          <p:nvPr/>
        </p:nvGrpSpPr>
        <p:grpSpPr>
          <a:xfrm rot="900000">
            <a:off x="6881576" y="4573682"/>
            <a:ext cx="982527" cy="982527"/>
            <a:chOff x="5314800" y="4171800"/>
            <a:chExt cx="914400" cy="9144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FD5C08C-716E-401B-9B73-F6551DBE110B}"/>
                </a:ext>
              </a:extLst>
            </p:cNvPr>
            <p:cNvSpPr/>
            <p:nvPr/>
          </p:nvSpPr>
          <p:spPr>
            <a:xfrm>
              <a:off x="5571975" y="4200375"/>
              <a:ext cx="390525" cy="352425"/>
            </a:xfrm>
            <a:custGeom>
              <a:avLst/>
              <a:gdLst>
                <a:gd name="connsiteX0" fmla="*/ 200025 w 390525"/>
                <a:gd name="connsiteY0" fmla="*/ 66675 h 352425"/>
                <a:gd name="connsiteX1" fmla="*/ 285750 w 390525"/>
                <a:gd name="connsiteY1" fmla="*/ 152400 h 352425"/>
                <a:gd name="connsiteX2" fmla="*/ 114300 w 390525"/>
                <a:gd name="connsiteY2" fmla="*/ 152400 h 352425"/>
                <a:gd name="connsiteX3" fmla="*/ 200025 w 390525"/>
                <a:gd name="connsiteY3" fmla="*/ 66675 h 352425"/>
                <a:gd name="connsiteX4" fmla="*/ 9525 w 390525"/>
                <a:gd name="connsiteY4" fmla="*/ 333375 h 352425"/>
                <a:gd name="connsiteX5" fmla="*/ 28575 w 390525"/>
                <a:gd name="connsiteY5" fmla="*/ 352425 h 352425"/>
                <a:gd name="connsiteX6" fmla="*/ 161925 w 390525"/>
                <a:gd name="connsiteY6" fmla="*/ 352425 h 352425"/>
                <a:gd name="connsiteX7" fmla="*/ 161925 w 390525"/>
                <a:gd name="connsiteY7" fmla="*/ 333375 h 352425"/>
                <a:gd name="connsiteX8" fmla="*/ 180975 w 390525"/>
                <a:gd name="connsiteY8" fmla="*/ 314325 h 352425"/>
                <a:gd name="connsiteX9" fmla="*/ 219075 w 390525"/>
                <a:gd name="connsiteY9" fmla="*/ 314325 h 352425"/>
                <a:gd name="connsiteX10" fmla="*/ 238125 w 390525"/>
                <a:gd name="connsiteY10" fmla="*/ 333375 h 352425"/>
                <a:gd name="connsiteX11" fmla="*/ 238125 w 390525"/>
                <a:gd name="connsiteY11" fmla="*/ 352425 h 352425"/>
                <a:gd name="connsiteX12" fmla="*/ 371475 w 390525"/>
                <a:gd name="connsiteY12" fmla="*/ 352425 h 352425"/>
                <a:gd name="connsiteX13" fmla="*/ 390525 w 390525"/>
                <a:gd name="connsiteY13" fmla="*/ 333375 h 352425"/>
                <a:gd name="connsiteX14" fmla="*/ 390525 w 390525"/>
                <a:gd name="connsiteY14" fmla="*/ 152400 h 352425"/>
                <a:gd name="connsiteX15" fmla="*/ 342900 w 390525"/>
                <a:gd name="connsiteY15" fmla="*/ 152400 h 352425"/>
                <a:gd name="connsiteX16" fmla="*/ 200025 w 390525"/>
                <a:gd name="connsiteY16" fmla="*/ 9525 h 352425"/>
                <a:gd name="connsiteX17" fmla="*/ 57150 w 390525"/>
                <a:gd name="connsiteY17" fmla="*/ 152400 h 352425"/>
                <a:gd name="connsiteX18" fmla="*/ 9525 w 390525"/>
                <a:gd name="connsiteY18" fmla="*/ 152400 h 352425"/>
                <a:gd name="connsiteX19" fmla="*/ 9525 w 390525"/>
                <a:gd name="connsiteY19" fmla="*/ 33337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525" h="352425">
                  <a:moveTo>
                    <a:pt x="200025" y="66675"/>
                  </a:moveTo>
                  <a:cubicBezTo>
                    <a:pt x="247650" y="66675"/>
                    <a:pt x="285750" y="104775"/>
                    <a:pt x="285750" y="152400"/>
                  </a:cubicBezTo>
                  <a:lnTo>
                    <a:pt x="114300" y="152400"/>
                  </a:lnTo>
                  <a:cubicBezTo>
                    <a:pt x="114300" y="104775"/>
                    <a:pt x="152400" y="66675"/>
                    <a:pt x="200025" y="66675"/>
                  </a:cubicBezTo>
                  <a:close/>
                  <a:moveTo>
                    <a:pt x="9525" y="333375"/>
                  </a:moveTo>
                  <a:cubicBezTo>
                    <a:pt x="9525" y="343852"/>
                    <a:pt x="18097" y="352425"/>
                    <a:pt x="28575" y="352425"/>
                  </a:cubicBezTo>
                  <a:lnTo>
                    <a:pt x="161925" y="352425"/>
                  </a:lnTo>
                  <a:lnTo>
                    <a:pt x="161925" y="333375"/>
                  </a:lnTo>
                  <a:cubicBezTo>
                    <a:pt x="161925" y="322898"/>
                    <a:pt x="170497" y="314325"/>
                    <a:pt x="180975" y="314325"/>
                  </a:cubicBezTo>
                  <a:lnTo>
                    <a:pt x="219075" y="314325"/>
                  </a:lnTo>
                  <a:cubicBezTo>
                    <a:pt x="229552" y="314325"/>
                    <a:pt x="238125" y="322898"/>
                    <a:pt x="238125" y="333375"/>
                  </a:cubicBezTo>
                  <a:lnTo>
                    <a:pt x="238125" y="352425"/>
                  </a:lnTo>
                  <a:lnTo>
                    <a:pt x="371475" y="352425"/>
                  </a:lnTo>
                  <a:cubicBezTo>
                    <a:pt x="381952" y="352425"/>
                    <a:pt x="390525" y="343852"/>
                    <a:pt x="390525" y="333375"/>
                  </a:cubicBezTo>
                  <a:lnTo>
                    <a:pt x="390525" y="152400"/>
                  </a:lnTo>
                  <a:lnTo>
                    <a:pt x="342900" y="152400"/>
                  </a:lnTo>
                  <a:cubicBezTo>
                    <a:pt x="342900" y="73342"/>
                    <a:pt x="279082" y="9525"/>
                    <a:pt x="200025" y="9525"/>
                  </a:cubicBezTo>
                  <a:cubicBezTo>
                    <a:pt x="120967" y="9525"/>
                    <a:pt x="57150" y="73342"/>
                    <a:pt x="57150" y="152400"/>
                  </a:cubicBezTo>
                  <a:lnTo>
                    <a:pt x="9525" y="152400"/>
                  </a:lnTo>
                  <a:lnTo>
                    <a:pt x="9525" y="333375"/>
                  </a:ln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1EAA277-3969-4252-B7C9-EE4E5B055581}"/>
                </a:ext>
              </a:extLst>
            </p:cNvPr>
            <p:cNvSpPr/>
            <p:nvPr/>
          </p:nvSpPr>
          <p:spPr>
            <a:xfrm>
              <a:off x="5610075" y="4819500"/>
              <a:ext cx="314325" cy="152400"/>
            </a:xfrm>
            <a:custGeom>
              <a:avLst/>
              <a:gdLst>
                <a:gd name="connsiteX0" fmla="*/ 301942 w 314325"/>
                <a:gd name="connsiteY0" fmla="*/ 9525 h 152400"/>
                <a:gd name="connsiteX1" fmla="*/ 21907 w 314325"/>
                <a:gd name="connsiteY1" fmla="*/ 9525 h 152400"/>
                <a:gd name="connsiteX2" fmla="*/ 9525 w 314325"/>
                <a:gd name="connsiteY2" fmla="*/ 21908 h 152400"/>
                <a:gd name="connsiteX3" fmla="*/ 9525 w 314325"/>
                <a:gd name="connsiteY3" fmla="*/ 152400 h 152400"/>
                <a:gd name="connsiteX4" fmla="*/ 314325 w 314325"/>
                <a:gd name="connsiteY4" fmla="*/ 152400 h 152400"/>
                <a:gd name="connsiteX5" fmla="*/ 314325 w 314325"/>
                <a:gd name="connsiteY5" fmla="*/ 21908 h 152400"/>
                <a:gd name="connsiteX6" fmla="*/ 301942 w 314325"/>
                <a:gd name="connsiteY6" fmla="*/ 9525 h 152400"/>
                <a:gd name="connsiteX7" fmla="*/ 301942 w 314325"/>
                <a:gd name="connsiteY7" fmla="*/ 952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152400">
                  <a:moveTo>
                    <a:pt x="301942" y="9525"/>
                  </a:moveTo>
                  <a:lnTo>
                    <a:pt x="21907" y="9525"/>
                  </a:lnTo>
                  <a:cubicBezTo>
                    <a:pt x="15240" y="9525"/>
                    <a:pt x="9525" y="15240"/>
                    <a:pt x="9525" y="21908"/>
                  </a:cubicBezTo>
                  <a:lnTo>
                    <a:pt x="9525" y="152400"/>
                  </a:lnTo>
                  <a:lnTo>
                    <a:pt x="314325" y="152400"/>
                  </a:lnTo>
                  <a:lnTo>
                    <a:pt x="314325" y="21908"/>
                  </a:lnTo>
                  <a:cubicBezTo>
                    <a:pt x="314325" y="15240"/>
                    <a:pt x="308610" y="9525"/>
                    <a:pt x="301942" y="9525"/>
                  </a:cubicBezTo>
                  <a:lnTo>
                    <a:pt x="301942" y="9525"/>
                  </a:ln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D5BA7F-8058-4A4D-B80C-E92D979A2582}"/>
                </a:ext>
              </a:extLst>
            </p:cNvPr>
            <p:cNvSpPr/>
            <p:nvPr/>
          </p:nvSpPr>
          <p:spPr>
            <a:xfrm>
              <a:off x="5438625" y="4353728"/>
              <a:ext cx="666750" cy="619125"/>
            </a:xfrm>
            <a:custGeom>
              <a:avLst/>
              <a:gdLst>
                <a:gd name="connsiteX0" fmla="*/ 619125 w 666750"/>
                <a:gd name="connsiteY0" fmla="*/ 303847 h 619125"/>
                <a:gd name="connsiteX1" fmla="*/ 600075 w 666750"/>
                <a:gd name="connsiteY1" fmla="*/ 303847 h 619125"/>
                <a:gd name="connsiteX2" fmla="*/ 600075 w 666750"/>
                <a:gd name="connsiteY2" fmla="*/ 75247 h 619125"/>
                <a:gd name="connsiteX3" fmla="*/ 561975 w 666750"/>
                <a:gd name="connsiteY3" fmla="*/ 9525 h 619125"/>
                <a:gd name="connsiteX4" fmla="*/ 561975 w 666750"/>
                <a:gd name="connsiteY4" fmla="*/ 180022 h 619125"/>
                <a:gd name="connsiteX5" fmla="*/ 504825 w 666750"/>
                <a:gd name="connsiteY5" fmla="*/ 237172 h 619125"/>
                <a:gd name="connsiteX6" fmla="*/ 371475 w 666750"/>
                <a:gd name="connsiteY6" fmla="*/ 237172 h 619125"/>
                <a:gd name="connsiteX7" fmla="*/ 371475 w 666750"/>
                <a:gd name="connsiteY7" fmla="*/ 256222 h 619125"/>
                <a:gd name="connsiteX8" fmla="*/ 352425 w 666750"/>
                <a:gd name="connsiteY8" fmla="*/ 275272 h 619125"/>
                <a:gd name="connsiteX9" fmla="*/ 314325 w 666750"/>
                <a:gd name="connsiteY9" fmla="*/ 275272 h 619125"/>
                <a:gd name="connsiteX10" fmla="*/ 295275 w 666750"/>
                <a:gd name="connsiteY10" fmla="*/ 256222 h 619125"/>
                <a:gd name="connsiteX11" fmla="*/ 295275 w 666750"/>
                <a:gd name="connsiteY11" fmla="*/ 237172 h 619125"/>
                <a:gd name="connsiteX12" fmla="*/ 161925 w 666750"/>
                <a:gd name="connsiteY12" fmla="*/ 237172 h 619125"/>
                <a:gd name="connsiteX13" fmla="*/ 104775 w 666750"/>
                <a:gd name="connsiteY13" fmla="*/ 180022 h 619125"/>
                <a:gd name="connsiteX14" fmla="*/ 104775 w 666750"/>
                <a:gd name="connsiteY14" fmla="*/ 9525 h 619125"/>
                <a:gd name="connsiteX15" fmla="*/ 66675 w 666750"/>
                <a:gd name="connsiteY15" fmla="*/ 75247 h 619125"/>
                <a:gd name="connsiteX16" fmla="*/ 66675 w 666750"/>
                <a:gd name="connsiteY16" fmla="*/ 303847 h 619125"/>
                <a:gd name="connsiteX17" fmla="*/ 47625 w 666750"/>
                <a:gd name="connsiteY17" fmla="*/ 303847 h 619125"/>
                <a:gd name="connsiteX18" fmla="*/ 9525 w 666750"/>
                <a:gd name="connsiteY18" fmla="*/ 341947 h 619125"/>
                <a:gd name="connsiteX19" fmla="*/ 9525 w 666750"/>
                <a:gd name="connsiteY19" fmla="*/ 494347 h 619125"/>
                <a:gd name="connsiteX20" fmla="*/ 47625 w 666750"/>
                <a:gd name="connsiteY20" fmla="*/ 532448 h 619125"/>
                <a:gd name="connsiteX21" fmla="*/ 66675 w 666750"/>
                <a:gd name="connsiteY21" fmla="*/ 532448 h 619125"/>
                <a:gd name="connsiteX22" fmla="*/ 66675 w 666750"/>
                <a:gd name="connsiteY22" fmla="*/ 580073 h 619125"/>
                <a:gd name="connsiteX23" fmla="*/ 104775 w 666750"/>
                <a:gd name="connsiteY23" fmla="*/ 618173 h 619125"/>
                <a:gd name="connsiteX24" fmla="*/ 142875 w 666750"/>
                <a:gd name="connsiteY24" fmla="*/ 618173 h 619125"/>
                <a:gd name="connsiteX25" fmla="*/ 142875 w 666750"/>
                <a:gd name="connsiteY25" fmla="*/ 487680 h 619125"/>
                <a:gd name="connsiteX26" fmla="*/ 193357 w 666750"/>
                <a:gd name="connsiteY26" fmla="*/ 437197 h 619125"/>
                <a:gd name="connsiteX27" fmla="*/ 474345 w 666750"/>
                <a:gd name="connsiteY27" fmla="*/ 437197 h 619125"/>
                <a:gd name="connsiteX28" fmla="*/ 524827 w 666750"/>
                <a:gd name="connsiteY28" fmla="*/ 487680 h 619125"/>
                <a:gd name="connsiteX29" fmla="*/ 524827 w 666750"/>
                <a:gd name="connsiteY29" fmla="*/ 618173 h 619125"/>
                <a:gd name="connsiteX30" fmla="*/ 562927 w 666750"/>
                <a:gd name="connsiteY30" fmla="*/ 618173 h 619125"/>
                <a:gd name="connsiteX31" fmla="*/ 601027 w 666750"/>
                <a:gd name="connsiteY31" fmla="*/ 580073 h 619125"/>
                <a:gd name="connsiteX32" fmla="*/ 601027 w 666750"/>
                <a:gd name="connsiteY32" fmla="*/ 532448 h 619125"/>
                <a:gd name="connsiteX33" fmla="*/ 620077 w 666750"/>
                <a:gd name="connsiteY33" fmla="*/ 532448 h 619125"/>
                <a:gd name="connsiteX34" fmla="*/ 658177 w 666750"/>
                <a:gd name="connsiteY34" fmla="*/ 494347 h 619125"/>
                <a:gd name="connsiteX35" fmla="*/ 658177 w 666750"/>
                <a:gd name="connsiteY35" fmla="*/ 341947 h 619125"/>
                <a:gd name="connsiteX36" fmla="*/ 619125 w 666750"/>
                <a:gd name="connsiteY36" fmla="*/ 303847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6750" h="619125">
                  <a:moveTo>
                    <a:pt x="619125" y="303847"/>
                  </a:moveTo>
                  <a:lnTo>
                    <a:pt x="600075" y="303847"/>
                  </a:lnTo>
                  <a:lnTo>
                    <a:pt x="600075" y="75247"/>
                  </a:lnTo>
                  <a:cubicBezTo>
                    <a:pt x="600075" y="47625"/>
                    <a:pt x="585788" y="22860"/>
                    <a:pt x="561975" y="9525"/>
                  </a:cubicBezTo>
                  <a:lnTo>
                    <a:pt x="561975" y="180022"/>
                  </a:lnTo>
                  <a:cubicBezTo>
                    <a:pt x="561975" y="211455"/>
                    <a:pt x="536258" y="237172"/>
                    <a:pt x="504825" y="237172"/>
                  </a:cubicBezTo>
                  <a:lnTo>
                    <a:pt x="371475" y="237172"/>
                  </a:lnTo>
                  <a:lnTo>
                    <a:pt x="371475" y="256222"/>
                  </a:lnTo>
                  <a:cubicBezTo>
                    <a:pt x="371475" y="266700"/>
                    <a:pt x="362902" y="275272"/>
                    <a:pt x="352425" y="275272"/>
                  </a:cubicBezTo>
                  <a:lnTo>
                    <a:pt x="314325" y="275272"/>
                  </a:lnTo>
                  <a:cubicBezTo>
                    <a:pt x="303848" y="275272"/>
                    <a:pt x="295275" y="266700"/>
                    <a:pt x="295275" y="256222"/>
                  </a:cubicBezTo>
                  <a:lnTo>
                    <a:pt x="295275" y="237172"/>
                  </a:lnTo>
                  <a:lnTo>
                    <a:pt x="161925" y="237172"/>
                  </a:lnTo>
                  <a:cubicBezTo>
                    <a:pt x="130492" y="237172"/>
                    <a:pt x="104775" y="211455"/>
                    <a:pt x="104775" y="180022"/>
                  </a:cubicBezTo>
                  <a:lnTo>
                    <a:pt x="104775" y="9525"/>
                  </a:lnTo>
                  <a:cubicBezTo>
                    <a:pt x="80962" y="22860"/>
                    <a:pt x="66675" y="48577"/>
                    <a:pt x="66675" y="75247"/>
                  </a:cubicBezTo>
                  <a:lnTo>
                    <a:pt x="66675" y="303847"/>
                  </a:lnTo>
                  <a:lnTo>
                    <a:pt x="47625" y="303847"/>
                  </a:lnTo>
                  <a:cubicBezTo>
                    <a:pt x="26670" y="303847"/>
                    <a:pt x="9525" y="320992"/>
                    <a:pt x="9525" y="341947"/>
                  </a:cubicBezTo>
                  <a:lnTo>
                    <a:pt x="9525" y="494347"/>
                  </a:lnTo>
                  <a:cubicBezTo>
                    <a:pt x="9525" y="515302"/>
                    <a:pt x="26670" y="532448"/>
                    <a:pt x="47625" y="532448"/>
                  </a:cubicBezTo>
                  <a:lnTo>
                    <a:pt x="66675" y="532448"/>
                  </a:lnTo>
                  <a:lnTo>
                    <a:pt x="66675" y="580073"/>
                  </a:lnTo>
                  <a:cubicBezTo>
                    <a:pt x="66675" y="601027"/>
                    <a:pt x="83820" y="618173"/>
                    <a:pt x="104775" y="618173"/>
                  </a:cubicBezTo>
                  <a:lnTo>
                    <a:pt x="142875" y="618173"/>
                  </a:lnTo>
                  <a:lnTo>
                    <a:pt x="142875" y="487680"/>
                  </a:lnTo>
                  <a:cubicBezTo>
                    <a:pt x="142875" y="460058"/>
                    <a:pt x="165735" y="437197"/>
                    <a:pt x="193357" y="437197"/>
                  </a:cubicBezTo>
                  <a:lnTo>
                    <a:pt x="474345" y="437197"/>
                  </a:lnTo>
                  <a:cubicBezTo>
                    <a:pt x="501967" y="437197"/>
                    <a:pt x="524827" y="460058"/>
                    <a:pt x="524827" y="487680"/>
                  </a:cubicBezTo>
                  <a:lnTo>
                    <a:pt x="524827" y="618173"/>
                  </a:lnTo>
                  <a:lnTo>
                    <a:pt x="562927" y="618173"/>
                  </a:lnTo>
                  <a:cubicBezTo>
                    <a:pt x="583883" y="618173"/>
                    <a:pt x="601027" y="601027"/>
                    <a:pt x="601027" y="580073"/>
                  </a:cubicBezTo>
                  <a:lnTo>
                    <a:pt x="601027" y="532448"/>
                  </a:lnTo>
                  <a:lnTo>
                    <a:pt x="620077" y="532448"/>
                  </a:lnTo>
                  <a:cubicBezTo>
                    <a:pt x="641033" y="532448"/>
                    <a:pt x="658177" y="515302"/>
                    <a:pt x="658177" y="494347"/>
                  </a:cubicBezTo>
                  <a:lnTo>
                    <a:pt x="658177" y="341947"/>
                  </a:lnTo>
                  <a:cubicBezTo>
                    <a:pt x="657225" y="320992"/>
                    <a:pt x="640080" y="303847"/>
                    <a:pt x="619125" y="303847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0F5CF51-D857-452B-BBCB-09AD86C36825}"/>
              </a:ext>
            </a:extLst>
          </p:cNvPr>
          <p:cNvSpPr/>
          <p:nvPr/>
        </p:nvSpPr>
        <p:spPr>
          <a:xfrm>
            <a:off x="261723" y="4502772"/>
            <a:ext cx="771525" cy="542925"/>
          </a:xfrm>
          <a:custGeom>
            <a:avLst/>
            <a:gdLst>
              <a:gd name="connsiteX0" fmla="*/ 676275 w 771525"/>
              <a:gd name="connsiteY0" fmla="*/ 304800 h 542925"/>
              <a:gd name="connsiteX1" fmla="*/ 628650 w 771525"/>
              <a:gd name="connsiteY1" fmla="*/ 271462 h 542925"/>
              <a:gd name="connsiteX2" fmla="*/ 676275 w 771525"/>
              <a:gd name="connsiteY2" fmla="*/ 238125 h 542925"/>
              <a:gd name="connsiteX3" fmla="*/ 723900 w 771525"/>
              <a:gd name="connsiteY3" fmla="*/ 271462 h 542925"/>
              <a:gd name="connsiteX4" fmla="*/ 676275 w 771525"/>
              <a:gd name="connsiteY4" fmla="*/ 304800 h 542925"/>
              <a:gd name="connsiteX5" fmla="*/ 628650 w 771525"/>
              <a:gd name="connsiteY5" fmla="*/ 409575 h 542925"/>
              <a:gd name="connsiteX6" fmla="*/ 581025 w 771525"/>
              <a:gd name="connsiteY6" fmla="*/ 376237 h 542925"/>
              <a:gd name="connsiteX7" fmla="*/ 628650 w 771525"/>
              <a:gd name="connsiteY7" fmla="*/ 342900 h 542925"/>
              <a:gd name="connsiteX8" fmla="*/ 676275 w 771525"/>
              <a:gd name="connsiteY8" fmla="*/ 376237 h 542925"/>
              <a:gd name="connsiteX9" fmla="*/ 628650 w 771525"/>
              <a:gd name="connsiteY9" fmla="*/ 409575 h 542925"/>
              <a:gd name="connsiteX10" fmla="*/ 523875 w 771525"/>
              <a:gd name="connsiteY10" fmla="*/ 142875 h 542925"/>
              <a:gd name="connsiteX11" fmla="*/ 476250 w 771525"/>
              <a:gd name="connsiteY11" fmla="*/ 109537 h 542925"/>
              <a:gd name="connsiteX12" fmla="*/ 523875 w 771525"/>
              <a:gd name="connsiteY12" fmla="*/ 76200 h 542925"/>
              <a:gd name="connsiteX13" fmla="*/ 571500 w 771525"/>
              <a:gd name="connsiteY13" fmla="*/ 109537 h 542925"/>
              <a:gd name="connsiteX14" fmla="*/ 523875 w 771525"/>
              <a:gd name="connsiteY14" fmla="*/ 142875 h 542925"/>
              <a:gd name="connsiteX15" fmla="*/ 523875 w 771525"/>
              <a:gd name="connsiteY15" fmla="*/ 466725 h 542925"/>
              <a:gd name="connsiteX16" fmla="*/ 476250 w 771525"/>
              <a:gd name="connsiteY16" fmla="*/ 433387 h 542925"/>
              <a:gd name="connsiteX17" fmla="*/ 523875 w 771525"/>
              <a:gd name="connsiteY17" fmla="*/ 400050 h 542925"/>
              <a:gd name="connsiteX18" fmla="*/ 571500 w 771525"/>
              <a:gd name="connsiteY18" fmla="*/ 433387 h 542925"/>
              <a:gd name="connsiteX19" fmla="*/ 523875 w 771525"/>
              <a:gd name="connsiteY19" fmla="*/ 466725 h 542925"/>
              <a:gd name="connsiteX20" fmla="*/ 390525 w 771525"/>
              <a:gd name="connsiteY20" fmla="*/ 495300 h 542925"/>
              <a:gd name="connsiteX21" fmla="*/ 342900 w 771525"/>
              <a:gd name="connsiteY21" fmla="*/ 461962 h 542925"/>
              <a:gd name="connsiteX22" fmla="*/ 390525 w 771525"/>
              <a:gd name="connsiteY22" fmla="*/ 428625 h 542925"/>
              <a:gd name="connsiteX23" fmla="*/ 438150 w 771525"/>
              <a:gd name="connsiteY23" fmla="*/ 461962 h 542925"/>
              <a:gd name="connsiteX24" fmla="*/ 390525 w 771525"/>
              <a:gd name="connsiteY24" fmla="*/ 495300 h 542925"/>
              <a:gd name="connsiteX25" fmla="*/ 339090 w 771525"/>
              <a:gd name="connsiteY25" fmla="*/ 110490 h 542925"/>
              <a:gd name="connsiteX26" fmla="*/ 384810 w 771525"/>
              <a:gd name="connsiteY26" fmla="*/ 102870 h 542925"/>
              <a:gd name="connsiteX27" fmla="*/ 377190 w 771525"/>
              <a:gd name="connsiteY27" fmla="*/ 148590 h 542925"/>
              <a:gd name="connsiteX28" fmla="*/ 331470 w 771525"/>
              <a:gd name="connsiteY28" fmla="*/ 156210 h 542925"/>
              <a:gd name="connsiteX29" fmla="*/ 339090 w 771525"/>
              <a:gd name="connsiteY29" fmla="*/ 110490 h 542925"/>
              <a:gd name="connsiteX30" fmla="*/ 257175 w 771525"/>
              <a:gd name="connsiteY30" fmla="*/ 476250 h 542925"/>
              <a:gd name="connsiteX31" fmla="*/ 209550 w 771525"/>
              <a:gd name="connsiteY31" fmla="*/ 442912 h 542925"/>
              <a:gd name="connsiteX32" fmla="*/ 257175 w 771525"/>
              <a:gd name="connsiteY32" fmla="*/ 409575 h 542925"/>
              <a:gd name="connsiteX33" fmla="*/ 304800 w 771525"/>
              <a:gd name="connsiteY33" fmla="*/ 442912 h 542925"/>
              <a:gd name="connsiteX34" fmla="*/ 257175 w 771525"/>
              <a:gd name="connsiteY34" fmla="*/ 476250 h 542925"/>
              <a:gd name="connsiteX35" fmla="*/ 628650 w 771525"/>
              <a:gd name="connsiteY35" fmla="*/ 142875 h 542925"/>
              <a:gd name="connsiteX36" fmla="*/ 676275 w 771525"/>
              <a:gd name="connsiteY36" fmla="*/ 176212 h 542925"/>
              <a:gd name="connsiteX37" fmla="*/ 628650 w 771525"/>
              <a:gd name="connsiteY37" fmla="*/ 209550 h 542925"/>
              <a:gd name="connsiteX38" fmla="*/ 581025 w 771525"/>
              <a:gd name="connsiteY38" fmla="*/ 176212 h 542925"/>
              <a:gd name="connsiteX39" fmla="*/ 628650 w 771525"/>
              <a:gd name="connsiteY39" fmla="*/ 142875 h 542925"/>
              <a:gd name="connsiteX40" fmla="*/ 390525 w 771525"/>
              <a:gd name="connsiteY40" fmla="*/ 9525 h 542925"/>
              <a:gd name="connsiteX41" fmla="*/ 228600 w 771525"/>
              <a:gd name="connsiteY41" fmla="*/ 114300 h 542925"/>
              <a:gd name="connsiteX42" fmla="*/ 276225 w 771525"/>
              <a:gd name="connsiteY42" fmla="*/ 161925 h 542925"/>
              <a:gd name="connsiteX43" fmla="*/ 234315 w 771525"/>
              <a:gd name="connsiteY43" fmla="*/ 213360 h 542925"/>
              <a:gd name="connsiteX44" fmla="*/ 115252 w 771525"/>
              <a:gd name="connsiteY44" fmla="*/ 161925 h 542925"/>
              <a:gd name="connsiteX45" fmla="*/ 9525 w 771525"/>
              <a:gd name="connsiteY45" fmla="*/ 276225 h 542925"/>
              <a:gd name="connsiteX46" fmla="*/ 390525 w 771525"/>
              <a:gd name="connsiteY46" fmla="*/ 542925 h 542925"/>
              <a:gd name="connsiteX47" fmla="*/ 771525 w 771525"/>
              <a:gd name="connsiteY47" fmla="*/ 276225 h 542925"/>
              <a:gd name="connsiteX48" fmla="*/ 390525 w 771525"/>
              <a:gd name="connsiteY48" fmla="*/ 95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1525" h="542925">
                <a:moveTo>
                  <a:pt x="676275" y="304800"/>
                </a:moveTo>
                <a:cubicBezTo>
                  <a:pt x="649605" y="304800"/>
                  <a:pt x="628650" y="289560"/>
                  <a:pt x="628650" y="271462"/>
                </a:cubicBezTo>
                <a:cubicBezTo>
                  <a:pt x="628650" y="253365"/>
                  <a:pt x="649605" y="238125"/>
                  <a:pt x="676275" y="238125"/>
                </a:cubicBezTo>
                <a:cubicBezTo>
                  <a:pt x="702945" y="238125"/>
                  <a:pt x="723900" y="253365"/>
                  <a:pt x="723900" y="271462"/>
                </a:cubicBezTo>
                <a:cubicBezTo>
                  <a:pt x="723900" y="289560"/>
                  <a:pt x="702945" y="304800"/>
                  <a:pt x="676275" y="304800"/>
                </a:cubicBezTo>
                <a:close/>
                <a:moveTo>
                  <a:pt x="628650" y="409575"/>
                </a:moveTo>
                <a:cubicBezTo>
                  <a:pt x="601980" y="409575"/>
                  <a:pt x="581025" y="394335"/>
                  <a:pt x="581025" y="376237"/>
                </a:cubicBezTo>
                <a:cubicBezTo>
                  <a:pt x="581025" y="358140"/>
                  <a:pt x="601980" y="342900"/>
                  <a:pt x="628650" y="342900"/>
                </a:cubicBezTo>
                <a:cubicBezTo>
                  <a:pt x="655320" y="342900"/>
                  <a:pt x="676275" y="358140"/>
                  <a:pt x="676275" y="376237"/>
                </a:cubicBezTo>
                <a:cubicBezTo>
                  <a:pt x="676275" y="394335"/>
                  <a:pt x="655320" y="409575"/>
                  <a:pt x="628650" y="409575"/>
                </a:cubicBezTo>
                <a:close/>
                <a:moveTo>
                  <a:pt x="523875" y="142875"/>
                </a:moveTo>
                <a:cubicBezTo>
                  <a:pt x="497205" y="142875"/>
                  <a:pt x="476250" y="127635"/>
                  <a:pt x="476250" y="109537"/>
                </a:cubicBezTo>
                <a:cubicBezTo>
                  <a:pt x="476250" y="91440"/>
                  <a:pt x="497205" y="76200"/>
                  <a:pt x="523875" y="76200"/>
                </a:cubicBezTo>
                <a:cubicBezTo>
                  <a:pt x="550545" y="76200"/>
                  <a:pt x="571500" y="91440"/>
                  <a:pt x="571500" y="109537"/>
                </a:cubicBezTo>
                <a:cubicBezTo>
                  <a:pt x="571500" y="127635"/>
                  <a:pt x="550545" y="142875"/>
                  <a:pt x="523875" y="142875"/>
                </a:cubicBezTo>
                <a:close/>
                <a:moveTo>
                  <a:pt x="523875" y="466725"/>
                </a:moveTo>
                <a:cubicBezTo>
                  <a:pt x="497205" y="466725"/>
                  <a:pt x="476250" y="451485"/>
                  <a:pt x="476250" y="433387"/>
                </a:cubicBezTo>
                <a:cubicBezTo>
                  <a:pt x="476250" y="415290"/>
                  <a:pt x="497205" y="400050"/>
                  <a:pt x="523875" y="400050"/>
                </a:cubicBezTo>
                <a:cubicBezTo>
                  <a:pt x="550545" y="400050"/>
                  <a:pt x="571500" y="415290"/>
                  <a:pt x="571500" y="433387"/>
                </a:cubicBezTo>
                <a:cubicBezTo>
                  <a:pt x="571500" y="451485"/>
                  <a:pt x="550545" y="466725"/>
                  <a:pt x="523875" y="466725"/>
                </a:cubicBezTo>
                <a:close/>
                <a:moveTo>
                  <a:pt x="390525" y="495300"/>
                </a:moveTo>
                <a:cubicBezTo>
                  <a:pt x="363855" y="495300"/>
                  <a:pt x="342900" y="480060"/>
                  <a:pt x="342900" y="461962"/>
                </a:cubicBezTo>
                <a:cubicBezTo>
                  <a:pt x="342900" y="443865"/>
                  <a:pt x="363855" y="428625"/>
                  <a:pt x="390525" y="428625"/>
                </a:cubicBezTo>
                <a:cubicBezTo>
                  <a:pt x="417195" y="428625"/>
                  <a:pt x="438150" y="443865"/>
                  <a:pt x="438150" y="461962"/>
                </a:cubicBezTo>
                <a:cubicBezTo>
                  <a:pt x="438150" y="480060"/>
                  <a:pt x="417195" y="495300"/>
                  <a:pt x="390525" y="495300"/>
                </a:cubicBezTo>
                <a:close/>
                <a:moveTo>
                  <a:pt x="339090" y="110490"/>
                </a:moveTo>
                <a:cubicBezTo>
                  <a:pt x="354330" y="95250"/>
                  <a:pt x="374332" y="92392"/>
                  <a:pt x="384810" y="102870"/>
                </a:cubicBezTo>
                <a:cubicBezTo>
                  <a:pt x="395287" y="113347"/>
                  <a:pt x="391477" y="133350"/>
                  <a:pt x="377190" y="148590"/>
                </a:cubicBezTo>
                <a:cubicBezTo>
                  <a:pt x="361950" y="163830"/>
                  <a:pt x="341948" y="166687"/>
                  <a:pt x="331470" y="156210"/>
                </a:cubicBezTo>
                <a:cubicBezTo>
                  <a:pt x="320040" y="145732"/>
                  <a:pt x="323850" y="124777"/>
                  <a:pt x="339090" y="110490"/>
                </a:cubicBezTo>
                <a:close/>
                <a:moveTo>
                  <a:pt x="257175" y="476250"/>
                </a:moveTo>
                <a:cubicBezTo>
                  <a:pt x="230505" y="476250"/>
                  <a:pt x="209550" y="461010"/>
                  <a:pt x="209550" y="442912"/>
                </a:cubicBezTo>
                <a:cubicBezTo>
                  <a:pt x="209550" y="424815"/>
                  <a:pt x="230505" y="409575"/>
                  <a:pt x="257175" y="409575"/>
                </a:cubicBezTo>
                <a:cubicBezTo>
                  <a:pt x="283845" y="409575"/>
                  <a:pt x="304800" y="424815"/>
                  <a:pt x="304800" y="442912"/>
                </a:cubicBezTo>
                <a:cubicBezTo>
                  <a:pt x="304800" y="461010"/>
                  <a:pt x="283845" y="476250"/>
                  <a:pt x="257175" y="476250"/>
                </a:cubicBezTo>
                <a:close/>
                <a:moveTo>
                  <a:pt x="628650" y="142875"/>
                </a:moveTo>
                <a:cubicBezTo>
                  <a:pt x="655320" y="142875"/>
                  <a:pt x="676275" y="158115"/>
                  <a:pt x="676275" y="176212"/>
                </a:cubicBezTo>
                <a:cubicBezTo>
                  <a:pt x="676275" y="194310"/>
                  <a:pt x="655320" y="209550"/>
                  <a:pt x="628650" y="209550"/>
                </a:cubicBezTo>
                <a:cubicBezTo>
                  <a:pt x="601980" y="209550"/>
                  <a:pt x="581025" y="194310"/>
                  <a:pt x="581025" y="176212"/>
                </a:cubicBezTo>
                <a:cubicBezTo>
                  <a:pt x="581025" y="158115"/>
                  <a:pt x="601980" y="142875"/>
                  <a:pt x="628650" y="142875"/>
                </a:cubicBezTo>
                <a:close/>
                <a:moveTo>
                  <a:pt x="390525" y="9525"/>
                </a:moveTo>
                <a:cubicBezTo>
                  <a:pt x="174307" y="9525"/>
                  <a:pt x="208597" y="94297"/>
                  <a:pt x="228600" y="114300"/>
                </a:cubicBezTo>
                <a:lnTo>
                  <a:pt x="276225" y="161925"/>
                </a:lnTo>
                <a:cubicBezTo>
                  <a:pt x="306705" y="193357"/>
                  <a:pt x="269557" y="228600"/>
                  <a:pt x="234315" y="213360"/>
                </a:cubicBezTo>
                <a:lnTo>
                  <a:pt x="115252" y="161925"/>
                </a:lnTo>
                <a:cubicBezTo>
                  <a:pt x="31432" y="125730"/>
                  <a:pt x="9525" y="227647"/>
                  <a:pt x="9525" y="276225"/>
                </a:cubicBezTo>
                <a:cubicBezTo>
                  <a:pt x="9525" y="423862"/>
                  <a:pt x="180022" y="542925"/>
                  <a:pt x="390525" y="542925"/>
                </a:cubicBezTo>
                <a:cubicBezTo>
                  <a:pt x="601027" y="542925"/>
                  <a:pt x="771525" y="423862"/>
                  <a:pt x="771525" y="276225"/>
                </a:cubicBezTo>
                <a:cubicBezTo>
                  <a:pt x="771525" y="128587"/>
                  <a:pt x="601027" y="9525"/>
                  <a:pt x="390525" y="9525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3" name="Graphic 24" descr="Small paint brush">
            <a:extLst>
              <a:ext uri="{FF2B5EF4-FFF2-40B4-BE49-F238E27FC236}">
                <a16:creationId xmlns:a16="http://schemas.microsoft.com/office/drawing/2014/main" id="{D02768C0-F922-4FDD-9655-8EAEEC058A52}"/>
              </a:ext>
            </a:extLst>
          </p:cNvPr>
          <p:cNvGrpSpPr/>
          <p:nvPr/>
        </p:nvGrpSpPr>
        <p:grpSpPr>
          <a:xfrm>
            <a:off x="191081" y="5414583"/>
            <a:ext cx="416434" cy="416434"/>
            <a:chOff x="5614800" y="4471800"/>
            <a:chExt cx="914400" cy="9144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5FFCA8-652C-47F8-BF3B-3D7D96334FE7}"/>
                </a:ext>
              </a:extLst>
            </p:cNvPr>
            <p:cNvSpPr/>
            <p:nvPr/>
          </p:nvSpPr>
          <p:spPr>
            <a:xfrm>
              <a:off x="5920251" y="4538237"/>
              <a:ext cx="552450" cy="552450"/>
            </a:xfrm>
            <a:custGeom>
              <a:avLst/>
              <a:gdLst>
                <a:gd name="connsiteX0" fmla="*/ 533702 w 552450"/>
                <a:gd name="connsiteY0" fmla="*/ 23098 h 552450"/>
                <a:gd name="connsiteX1" fmla="*/ 482267 w 552450"/>
                <a:gd name="connsiteY1" fmla="*/ 17383 h 552450"/>
                <a:gd name="connsiteX2" fmla="*/ 97457 w 552450"/>
                <a:gd name="connsiteY2" fmla="*/ 373618 h 552450"/>
                <a:gd name="connsiteX3" fmla="*/ 11732 w 552450"/>
                <a:gd name="connsiteY3" fmla="*/ 479346 h 552450"/>
                <a:gd name="connsiteX4" fmla="*/ 25067 w 552450"/>
                <a:gd name="connsiteY4" fmla="*/ 521256 h 552450"/>
                <a:gd name="connsiteX5" fmla="*/ 33639 w 552450"/>
                <a:gd name="connsiteY5" fmla="*/ 529828 h 552450"/>
                <a:gd name="connsiteX6" fmla="*/ 75549 w 552450"/>
                <a:gd name="connsiteY6" fmla="*/ 543163 h 552450"/>
                <a:gd name="connsiteX7" fmla="*/ 181277 w 552450"/>
                <a:gd name="connsiteY7" fmla="*/ 457438 h 552450"/>
                <a:gd name="connsiteX8" fmla="*/ 539417 w 552450"/>
                <a:gd name="connsiteY8" fmla="*/ 72628 h 552450"/>
                <a:gd name="connsiteX9" fmla="*/ 533702 w 552450"/>
                <a:gd name="connsiteY9" fmla="*/ 23098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450" h="552450">
                  <a:moveTo>
                    <a:pt x="533702" y="23098"/>
                  </a:moveTo>
                  <a:cubicBezTo>
                    <a:pt x="513699" y="3096"/>
                    <a:pt x="490839" y="8811"/>
                    <a:pt x="482267" y="17383"/>
                  </a:cubicBezTo>
                  <a:lnTo>
                    <a:pt x="97457" y="373618"/>
                  </a:lnTo>
                  <a:lnTo>
                    <a:pt x="11732" y="479346"/>
                  </a:lnTo>
                  <a:cubicBezTo>
                    <a:pt x="6017" y="489823"/>
                    <a:pt x="11732" y="507921"/>
                    <a:pt x="25067" y="521256"/>
                  </a:cubicBezTo>
                  <a:lnTo>
                    <a:pt x="33639" y="529828"/>
                  </a:lnTo>
                  <a:cubicBezTo>
                    <a:pt x="46974" y="543163"/>
                    <a:pt x="65072" y="549831"/>
                    <a:pt x="75549" y="543163"/>
                  </a:cubicBezTo>
                  <a:lnTo>
                    <a:pt x="181277" y="457438"/>
                  </a:lnTo>
                  <a:lnTo>
                    <a:pt x="539417" y="72628"/>
                  </a:lnTo>
                  <a:cubicBezTo>
                    <a:pt x="548942" y="62151"/>
                    <a:pt x="552752" y="43101"/>
                    <a:pt x="533702" y="23098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2752A2-ADF6-460B-94A0-A4D556C55051}"/>
                </a:ext>
              </a:extLst>
            </p:cNvPr>
            <p:cNvSpPr/>
            <p:nvPr/>
          </p:nvSpPr>
          <p:spPr>
            <a:xfrm>
              <a:off x="5667188" y="5058064"/>
              <a:ext cx="285750" cy="257175"/>
            </a:xfrm>
            <a:custGeom>
              <a:avLst/>
              <a:gdLst>
                <a:gd name="connsiteX0" fmla="*/ 102870 w 285750"/>
                <a:gd name="connsiteY0" fmla="*/ 39529 h 257175"/>
                <a:gd name="connsiteX1" fmla="*/ 77152 w 285750"/>
                <a:gd name="connsiteY1" fmla="*/ 141446 h 257175"/>
                <a:gd name="connsiteX2" fmla="*/ 9525 w 285750"/>
                <a:gd name="connsiteY2" fmla="*/ 227171 h 257175"/>
                <a:gd name="connsiteX3" fmla="*/ 248602 w 285750"/>
                <a:gd name="connsiteY3" fmla="*/ 185261 h 257175"/>
                <a:gd name="connsiteX4" fmla="*/ 248602 w 285750"/>
                <a:gd name="connsiteY4" fmla="*/ 39529 h 257175"/>
                <a:gd name="connsiteX5" fmla="*/ 102870 w 285750"/>
                <a:gd name="connsiteY5" fmla="*/ 3952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0" h="257175">
                  <a:moveTo>
                    <a:pt x="102870" y="39529"/>
                  </a:moveTo>
                  <a:cubicBezTo>
                    <a:pt x="73342" y="70009"/>
                    <a:pt x="81915" y="106204"/>
                    <a:pt x="77152" y="141446"/>
                  </a:cubicBezTo>
                  <a:cubicBezTo>
                    <a:pt x="71437" y="202406"/>
                    <a:pt x="22860" y="222409"/>
                    <a:pt x="9525" y="227171"/>
                  </a:cubicBezTo>
                  <a:cubicBezTo>
                    <a:pt x="87630" y="285274"/>
                    <a:pt x="191452" y="242411"/>
                    <a:pt x="248602" y="185261"/>
                  </a:cubicBezTo>
                  <a:cubicBezTo>
                    <a:pt x="288607" y="145256"/>
                    <a:pt x="288607" y="79534"/>
                    <a:pt x="248602" y="39529"/>
                  </a:cubicBezTo>
                  <a:cubicBezTo>
                    <a:pt x="208597" y="-476"/>
                    <a:pt x="142875" y="-476"/>
                    <a:pt x="102870" y="3952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aphic 26" descr="Basketball">
            <a:extLst>
              <a:ext uri="{FF2B5EF4-FFF2-40B4-BE49-F238E27FC236}">
                <a16:creationId xmlns:a16="http://schemas.microsoft.com/office/drawing/2014/main" id="{13F1E7F7-E237-4781-A348-DAFBE208AF53}"/>
              </a:ext>
            </a:extLst>
          </p:cNvPr>
          <p:cNvGrpSpPr/>
          <p:nvPr/>
        </p:nvGrpSpPr>
        <p:grpSpPr>
          <a:xfrm rot="18000000">
            <a:off x="277556" y="2520027"/>
            <a:ext cx="638785" cy="638785"/>
            <a:chOff x="5764800" y="4621800"/>
            <a:chExt cx="914400" cy="91440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75099D6-6AAA-40A4-8703-7990C3149EB9}"/>
                </a:ext>
              </a:extLst>
            </p:cNvPr>
            <p:cNvSpPr/>
            <p:nvPr/>
          </p:nvSpPr>
          <p:spPr>
            <a:xfrm>
              <a:off x="5969588" y="4707525"/>
              <a:ext cx="238125" cy="247650"/>
            </a:xfrm>
            <a:custGeom>
              <a:avLst/>
              <a:gdLst>
                <a:gd name="connsiteX0" fmla="*/ 150495 w 238125"/>
                <a:gd name="connsiteY0" fmla="*/ 242887 h 247650"/>
                <a:gd name="connsiteX1" fmla="*/ 231457 w 238125"/>
                <a:gd name="connsiteY1" fmla="*/ 9525 h 247650"/>
                <a:gd name="connsiteX2" fmla="*/ 9525 w 238125"/>
                <a:gd name="connsiteY2" fmla="*/ 101917 h 247650"/>
                <a:gd name="connsiteX3" fmla="*/ 150495 w 238125"/>
                <a:gd name="connsiteY3" fmla="*/ 242887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247650">
                  <a:moveTo>
                    <a:pt x="150495" y="242887"/>
                  </a:moveTo>
                  <a:cubicBezTo>
                    <a:pt x="209550" y="177165"/>
                    <a:pt x="236220" y="92392"/>
                    <a:pt x="231457" y="9525"/>
                  </a:cubicBezTo>
                  <a:cubicBezTo>
                    <a:pt x="151447" y="14287"/>
                    <a:pt x="73342" y="44767"/>
                    <a:pt x="9525" y="101917"/>
                  </a:cubicBezTo>
                  <a:lnTo>
                    <a:pt x="150495" y="242887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9D713C0-22E9-4A92-80B8-48F09503A7C5}"/>
                </a:ext>
              </a:extLst>
            </p:cNvPr>
            <p:cNvSpPr/>
            <p:nvPr/>
          </p:nvSpPr>
          <p:spPr>
            <a:xfrm>
              <a:off x="6334395" y="5082762"/>
              <a:ext cx="257175" cy="247650"/>
            </a:xfrm>
            <a:custGeom>
              <a:avLst/>
              <a:gdLst>
                <a:gd name="connsiteX0" fmla="*/ 9525 w 257175"/>
                <a:gd name="connsiteY0" fmla="*/ 90535 h 247650"/>
                <a:gd name="connsiteX1" fmla="*/ 157163 w 257175"/>
                <a:gd name="connsiteY1" fmla="*/ 238173 h 247650"/>
                <a:gd name="connsiteX2" fmla="*/ 249555 w 257175"/>
                <a:gd name="connsiteY2" fmla="*/ 10525 h 247650"/>
                <a:gd name="connsiteX3" fmla="*/ 9525 w 257175"/>
                <a:gd name="connsiteY3" fmla="*/ 9053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47650">
                  <a:moveTo>
                    <a:pt x="9525" y="90535"/>
                  </a:moveTo>
                  <a:lnTo>
                    <a:pt x="157163" y="238173"/>
                  </a:lnTo>
                  <a:cubicBezTo>
                    <a:pt x="216217" y="173403"/>
                    <a:pt x="246697" y="92440"/>
                    <a:pt x="249555" y="10525"/>
                  </a:cubicBezTo>
                  <a:cubicBezTo>
                    <a:pt x="163830" y="3858"/>
                    <a:pt x="77153" y="30528"/>
                    <a:pt x="9525" y="9053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0A37D76-F343-4A18-8999-DC5CCD99DFA4}"/>
                </a:ext>
              </a:extLst>
            </p:cNvPr>
            <p:cNvSpPr/>
            <p:nvPr/>
          </p:nvSpPr>
          <p:spPr>
            <a:xfrm>
              <a:off x="6138180" y="4708478"/>
              <a:ext cx="333375" cy="352425"/>
            </a:xfrm>
            <a:custGeom>
              <a:avLst/>
              <a:gdLst>
                <a:gd name="connsiteX0" fmla="*/ 83820 w 333375"/>
                <a:gd name="connsiteY0" fmla="*/ 343852 h 352425"/>
                <a:gd name="connsiteX1" fmla="*/ 325755 w 333375"/>
                <a:gd name="connsiteY1" fmla="*/ 101917 h 352425"/>
                <a:gd name="connsiteX2" fmla="*/ 101917 w 333375"/>
                <a:gd name="connsiteY2" fmla="*/ 9525 h 352425"/>
                <a:gd name="connsiteX3" fmla="*/ 9525 w 333375"/>
                <a:gd name="connsiteY3" fmla="*/ 269558 h 352425"/>
                <a:gd name="connsiteX4" fmla="*/ 83820 w 333375"/>
                <a:gd name="connsiteY4" fmla="*/ 343852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352425">
                  <a:moveTo>
                    <a:pt x="83820" y="343852"/>
                  </a:moveTo>
                  <a:lnTo>
                    <a:pt x="325755" y="101917"/>
                  </a:lnTo>
                  <a:cubicBezTo>
                    <a:pt x="261937" y="43815"/>
                    <a:pt x="181927" y="13335"/>
                    <a:pt x="101917" y="9525"/>
                  </a:cubicBezTo>
                  <a:cubicBezTo>
                    <a:pt x="106680" y="101917"/>
                    <a:pt x="76200" y="196215"/>
                    <a:pt x="9525" y="269558"/>
                  </a:cubicBezTo>
                  <a:lnTo>
                    <a:pt x="83820" y="34385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2B5B64-5C94-4969-8807-CD5E2B5E4036}"/>
                </a:ext>
              </a:extLst>
            </p:cNvPr>
            <p:cNvSpPr/>
            <p:nvPr/>
          </p:nvSpPr>
          <p:spPr>
            <a:xfrm>
              <a:off x="6239145" y="4826588"/>
              <a:ext cx="352425" cy="323850"/>
            </a:xfrm>
            <a:custGeom>
              <a:avLst/>
              <a:gdLst>
                <a:gd name="connsiteX0" fmla="*/ 9525 w 352425"/>
                <a:gd name="connsiteY0" fmla="*/ 252412 h 323850"/>
                <a:gd name="connsiteX1" fmla="*/ 77153 w 352425"/>
                <a:gd name="connsiteY1" fmla="*/ 320040 h 323850"/>
                <a:gd name="connsiteX2" fmla="*/ 343853 w 352425"/>
                <a:gd name="connsiteY2" fmla="*/ 227647 h 323850"/>
                <a:gd name="connsiteX3" fmla="*/ 251460 w 352425"/>
                <a:gd name="connsiteY3" fmla="*/ 9525 h 323850"/>
                <a:gd name="connsiteX4" fmla="*/ 9525 w 352425"/>
                <a:gd name="connsiteY4" fmla="*/ 252412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23850">
                  <a:moveTo>
                    <a:pt x="9525" y="252412"/>
                  </a:moveTo>
                  <a:lnTo>
                    <a:pt x="77153" y="320040"/>
                  </a:lnTo>
                  <a:cubicBezTo>
                    <a:pt x="152400" y="252412"/>
                    <a:pt x="248603" y="221932"/>
                    <a:pt x="343853" y="227647"/>
                  </a:cubicBezTo>
                  <a:cubicBezTo>
                    <a:pt x="338138" y="149542"/>
                    <a:pt x="307657" y="72390"/>
                    <a:pt x="251460" y="9525"/>
                  </a:cubicBezTo>
                  <a:lnTo>
                    <a:pt x="9525" y="25241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035DC95-03F2-4DF8-A845-0C7BAA8EFB0E}"/>
                </a:ext>
              </a:extLst>
            </p:cNvPr>
            <p:cNvSpPr/>
            <p:nvPr/>
          </p:nvSpPr>
          <p:spPr>
            <a:xfrm>
              <a:off x="6225762" y="5191395"/>
              <a:ext cx="247650" cy="257175"/>
            </a:xfrm>
            <a:custGeom>
              <a:avLst/>
              <a:gdLst>
                <a:gd name="connsiteX0" fmla="*/ 90535 w 247650"/>
                <a:gd name="connsiteY0" fmla="*/ 9525 h 257175"/>
                <a:gd name="connsiteX1" fmla="*/ 10525 w 247650"/>
                <a:gd name="connsiteY1" fmla="*/ 249555 h 257175"/>
                <a:gd name="connsiteX2" fmla="*/ 238173 w 247650"/>
                <a:gd name="connsiteY2" fmla="*/ 157163 h 257175"/>
                <a:gd name="connsiteX3" fmla="*/ 90535 w 247650"/>
                <a:gd name="connsiteY3" fmla="*/ 952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57175">
                  <a:moveTo>
                    <a:pt x="90535" y="9525"/>
                  </a:moveTo>
                  <a:cubicBezTo>
                    <a:pt x="30528" y="77153"/>
                    <a:pt x="3858" y="163830"/>
                    <a:pt x="10525" y="249555"/>
                  </a:cubicBezTo>
                  <a:cubicBezTo>
                    <a:pt x="92440" y="246697"/>
                    <a:pt x="173403" y="215265"/>
                    <a:pt x="238173" y="157163"/>
                  </a:cubicBezTo>
                  <a:lnTo>
                    <a:pt x="90535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6B54F02-5454-4ED7-966B-17BF42030FF7}"/>
                </a:ext>
              </a:extLst>
            </p:cNvPr>
            <p:cNvSpPr/>
            <p:nvPr/>
          </p:nvSpPr>
          <p:spPr>
            <a:xfrm>
              <a:off x="5970540" y="5096145"/>
              <a:ext cx="323850" cy="352425"/>
            </a:xfrm>
            <a:custGeom>
              <a:avLst/>
              <a:gdLst>
                <a:gd name="connsiteX0" fmla="*/ 319087 w 323850"/>
                <a:gd name="connsiteY0" fmla="*/ 77153 h 352425"/>
                <a:gd name="connsiteX1" fmla="*/ 251460 w 323850"/>
                <a:gd name="connsiteY1" fmla="*/ 9525 h 352425"/>
                <a:gd name="connsiteX2" fmla="*/ 9525 w 323850"/>
                <a:gd name="connsiteY2" fmla="*/ 251460 h 352425"/>
                <a:gd name="connsiteX3" fmla="*/ 227647 w 323850"/>
                <a:gd name="connsiteY3" fmla="*/ 343853 h 352425"/>
                <a:gd name="connsiteX4" fmla="*/ 319087 w 323850"/>
                <a:gd name="connsiteY4" fmla="*/ 77153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52425">
                  <a:moveTo>
                    <a:pt x="319087" y="77153"/>
                  </a:moveTo>
                  <a:lnTo>
                    <a:pt x="251460" y="9525"/>
                  </a:lnTo>
                  <a:lnTo>
                    <a:pt x="9525" y="251460"/>
                  </a:lnTo>
                  <a:cubicBezTo>
                    <a:pt x="71437" y="307657"/>
                    <a:pt x="148590" y="338138"/>
                    <a:pt x="227647" y="343853"/>
                  </a:cubicBezTo>
                  <a:cubicBezTo>
                    <a:pt x="220980" y="249555"/>
                    <a:pt x="251460" y="152400"/>
                    <a:pt x="319087" y="77153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20B5349-356A-41B6-9875-8236CA421A26}"/>
                </a:ext>
              </a:extLst>
            </p:cNvPr>
            <p:cNvSpPr/>
            <p:nvPr/>
          </p:nvSpPr>
          <p:spPr>
            <a:xfrm>
              <a:off x="5850525" y="4827540"/>
              <a:ext cx="247650" cy="238125"/>
            </a:xfrm>
            <a:custGeom>
              <a:avLst/>
              <a:gdLst>
                <a:gd name="connsiteX0" fmla="*/ 101917 w 247650"/>
                <a:gd name="connsiteY0" fmla="*/ 9525 h 238125"/>
                <a:gd name="connsiteX1" fmla="*/ 9525 w 247650"/>
                <a:gd name="connsiteY1" fmla="*/ 231457 h 238125"/>
                <a:gd name="connsiteX2" fmla="*/ 242887 w 247650"/>
                <a:gd name="connsiteY2" fmla="*/ 150495 h 238125"/>
                <a:gd name="connsiteX3" fmla="*/ 101917 w 247650"/>
                <a:gd name="connsiteY3" fmla="*/ 95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38125">
                  <a:moveTo>
                    <a:pt x="101917" y="9525"/>
                  </a:moveTo>
                  <a:cubicBezTo>
                    <a:pt x="44767" y="72390"/>
                    <a:pt x="14287" y="151447"/>
                    <a:pt x="9525" y="231457"/>
                  </a:cubicBezTo>
                  <a:cubicBezTo>
                    <a:pt x="92392" y="236220"/>
                    <a:pt x="176212" y="208597"/>
                    <a:pt x="242887" y="150495"/>
                  </a:cubicBezTo>
                  <a:lnTo>
                    <a:pt x="101917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BAE452C-0359-4CED-8AD6-D7D283FD8DD3}"/>
                </a:ext>
              </a:extLst>
            </p:cNvPr>
            <p:cNvSpPr/>
            <p:nvPr/>
          </p:nvSpPr>
          <p:spPr>
            <a:xfrm>
              <a:off x="5851478" y="4995180"/>
              <a:ext cx="352425" cy="333375"/>
            </a:xfrm>
            <a:custGeom>
              <a:avLst/>
              <a:gdLst>
                <a:gd name="connsiteX0" fmla="*/ 343852 w 352425"/>
                <a:gd name="connsiteY0" fmla="*/ 83820 h 333375"/>
                <a:gd name="connsiteX1" fmla="*/ 269558 w 352425"/>
                <a:gd name="connsiteY1" fmla="*/ 9525 h 333375"/>
                <a:gd name="connsiteX2" fmla="*/ 9525 w 352425"/>
                <a:gd name="connsiteY2" fmla="*/ 101917 h 333375"/>
                <a:gd name="connsiteX3" fmla="*/ 101917 w 352425"/>
                <a:gd name="connsiteY3" fmla="*/ 325755 h 333375"/>
                <a:gd name="connsiteX4" fmla="*/ 343852 w 352425"/>
                <a:gd name="connsiteY4" fmla="*/ 8382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33375">
                  <a:moveTo>
                    <a:pt x="343852" y="83820"/>
                  </a:moveTo>
                  <a:lnTo>
                    <a:pt x="269558" y="9525"/>
                  </a:lnTo>
                  <a:cubicBezTo>
                    <a:pt x="196215" y="76200"/>
                    <a:pt x="101917" y="106680"/>
                    <a:pt x="9525" y="101917"/>
                  </a:cubicBezTo>
                  <a:cubicBezTo>
                    <a:pt x="13335" y="182880"/>
                    <a:pt x="44767" y="261937"/>
                    <a:pt x="101917" y="325755"/>
                  </a:cubicBezTo>
                  <a:lnTo>
                    <a:pt x="343852" y="8382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aphic 28" descr="Soccer">
            <a:extLst>
              <a:ext uri="{FF2B5EF4-FFF2-40B4-BE49-F238E27FC236}">
                <a16:creationId xmlns:a16="http://schemas.microsoft.com/office/drawing/2014/main" id="{572B09CA-B940-40A6-8665-D6B09ADC40AC}"/>
              </a:ext>
            </a:extLst>
          </p:cNvPr>
          <p:cNvGrpSpPr/>
          <p:nvPr/>
        </p:nvGrpSpPr>
        <p:grpSpPr>
          <a:xfrm>
            <a:off x="811486" y="3462656"/>
            <a:ext cx="693079" cy="693079"/>
            <a:chOff x="5914800" y="4771800"/>
            <a:chExt cx="914400" cy="9144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FE0D102-9369-49FF-9289-EC96BADAB39C}"/>
                </a:ext>
              </a:extLst>
            </p:cNvPr>
            <p:cNvSpPr/>
            <p:nvPr/>
          </p:nvSpPr>
          <p:spPr>
            <a:xfrm>
              <a:off x="6000525" y="4857525"/>
              <a:ext cx="733425" cy="733425"/>
            </a:xfrm>
            <a:custGeom>
              <a:avLst/>
              <a:gdLst>
                <a:gd name="connsiteX0" fmla="*/ 371475 w 733425"/>
                <a:gd name="connsiteY0" fmla="*/ 9525 h 733425"/>
                <a:gd name="connsiteX1" fmla="*/ 9525 w 733425"/>
                <a:gd name="connsiteY1" fmla="*/ 371475 h 733425"/>
                <a:gd name="connsiteX2" fmla="*/ 371475 w 733425"/>
                <a:gd name="connsiteY2" fmla="*/ 733425 h 733425"/>
                <a:gd name="connsiteX3" fmla="*/ 733425 w 733425"/>
                <a:gd name="connsiteY3" fmla="*/ 371475 h 733425"/>
                <a:gd name="connsiteX4" fmla="*/ 371475 w 733425"/>
                <a:gd name="connsiteY4" fmla="*/ 9525 h 733425"/>
                <a:gd name="connsiteX5" fmla="*/ 284798 w 733425"/>
                <a:gd name="connsiteY5" fmla="*/ 682942 h 733425"/>
                <a:gd name="connsiteX6" fmla="*/ 309562 w 733425"/>
                <a:gd name="connsiteY6" fmla="*/ 667702 h 733425"/>
                <a:gd name="connsiteX7" fmla="*/ 237172 w 733425"/>
                <a:gd name="connsiteY7" fmla="*/ 556260 h 733425"/>
                <a:gd name="connsiteX8" fmla="*/ 108585 w 733425"/>
                <a:gd name="connsiteY8" fmla="*/ 521970 h 733425"/>
                <a:gd name="connsiteX9" fmla="*/ 100965 w 733425"/>
                <a:gd name="connsiteY9" fmla="*/ 550545 h 733425"/>
                <a:gd name="connsiteX10" fmla="*/ 47625 w 733425"/>
                <a:gd name="connsiteY10" fmla="*/ 384810 h 733425"/>
                <a:gd name="connsiteX11" fmla="*/ 70485 w 733425"/>
                <a:gd name="connsiteY11" fmla="*/ 403860 h 733425"/>
                <a:gd name="connsiteX12" fmla="*/ 154305 w 733425"/>
                <a:gd name="connsiteY12" fmla="*/ 300990 h 733425"/>
                <a:gd name="connsiteX13" fmla="*/ 147637 w 733425"/>
                <a:gd name="connsiteY13" fmla="*/ 168592 h 733425"/>
                <a:gd name="connsiteX14" fmla="*/ 119062 w 733425"/>
                <a:gd name="connsiteY14" fmla="*/ 170497 h 733425"/>
                <a:gd name="connsiteX15" fmla="*/ 260032 w 733425"/>
                <a:gd name="connsiteY15" fmla="*/ 68580 h 733425"/>
                <a:gd name="connsiteX16" fmla="*/ 247650 w 733425"/>
                <a:gd name="connsiteY16" fmla="*/ 95250 h 733425"/>
                <a:gd name="connsiteX17" fmla="*/ 371475 w 733425"/>
                <a:gd name="connsiteY17" fmla="*/ 142875 h 733425"/>
                <a:gd name="connsiteX18" fmla="*/ 495300 w 733425"/>
                <a:gd name="connsiteY18" fmla="*/ 95250 h 733425"/>
                <a:gd name="connsiteX19" fmla="*/ 484823 w 733425"/>
                <a:gd name="connsiteY19" fmla="*/ 67627 h 733425"/>
                <a:gd name="connsiteX20" fmla="*/ 625792 w 733425"/>
                <a:gd name="connsiteY20" fmla="*/ 169545 h 733425"/>
                <a:gd name="connsiteX21" fmla="*/ 597217 w 733425"/>
                <a:gd name="connsiteY21" fmla="*/ 167640 h 733425"/>
                <a:gd name="connsiteX22" fmla="*/ 590550 w 733425"/>
                <a:gd name="connsiteY22" fmla="*/ 300037 h 733425"/>
                <a:gd name="connsiteX23" fmla="*/ 674370 w 733425"/>
                <a:gd name="connsiteY23" fmla="*/ 402907 h 733425"/>
                <a:gd name="connsiteX24" fmla="*/ 697230 w 733425"/>
                <a:gd name="connsiteY24" fmla="*/ 383857 h 733425"/>
                <a:gd name="connsiteX25" fmla="*/ 643890 w 733425"/>
                <a:gd name="connsiteY25" fmla="*/ 549592 h 733425"/>
                <a:gd name="connsiteX26" fmla="*/ 636270 w 733425"/>
                <a:gd name="connsiteY26" fmla="*/ 521017 h 733425"/>
                <a:gd name="connsiteX27" fmla="*/ 507682 w 733425"/>
                <a:gd name="connsiteY27" fmla="*/ 555308 h 733425"/>
                <a:gd name="connsiteX28" fmla="*/ 435292 w 733425"/>
                <a:gd name="connsiteY28" fmla="*/ 666750 h 733425"/>
                <a:gd name="connsiteX29" fmla="*/ 460057 w 733425"/>
                <a:gd name="connsiteY29" fmla="*/ 681990 h 733425"/>
                <a:gd name="connsiteX30" fmla="*/ 373380 w 733425"/>
                <a:gd name="connsiteY30" fmla="*/ 694373 h 733425"/>
                <a:gd name="connsiteX31" fmla="*/ 284798 w 733425"/>
                <a:gd name="connsiteY31" fmla="*/ 682942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3425" h="733425">
                  <a:moveTo>
                    <a:pt x="371475" y="9525"/>
                  </a:moveTo>
                  <a:cubicBezTo>
                    <a:pt x="171450" y="9525"/>
                    <a:pt x="9525" y="171450"/>
                    <a:pt x="9525" y="371475"/>
                  </a:cubicBezTo>
                  <a:cubicBezTo>
                    <a:pt x="9525" y="571500"/>
                    <a:pt x="171450" y="733425"/>
                    <a:pt x="371475" y="733425"/>
                  </a:cubicBezTo>
                  <a:cubicBezTo>
                    <a:pt x="571500" y="733425"/>
                    <a:pt x="733425" y="571500"/>
                    <a:pt x="733425" y="371475"/>
                  </a:cubicBezTo>
                  <a:cubicBezTo>
                    <a:pt x="733425" y="171450"/>
                    <a:pt x="571500" y="9525"/>
                    <a:pt x="371475" y="9525"/>
                  </a:cubicBezTo>
                  <a:close/>
                  <a:moveTo>
                    <a:pt x="284798" y="682942"/>
                  </a:moveTo>
                  <a:lnTo>
                    <a:pt x="309562" y="667702"/>
                  </a:lnTo>
                  <a:lnTo>
                    <a:pt x="237172" y="556260"/>
                  </a:lnTo>
                  <a:lnTo>
                    <a:pt x="108585" y="521970"/>
                  </a:lnTo>
                  <a:lnTo>
                    <a:pt x="100965" y="550545"/>
                  </a:lnTo>
                  <a:cubicBezTo>
                    <a:pt x="69532" y="502920"/>
                    <a:pt x="49530" y="445770"/>
                    <a:pt x="47625" y="384810"/>
                  </a:cubicBezTo>
                  <a:lnTo>
                    <a:pt x="70485" y="403860"/>
                  </a:lnTo>
                  <a:lnTo>
                    <a:pt x="154305" y="300990"/>
                  </a:lnTo>
                  <a:lnTo>
                    <a:pt x="147637" y="168592"/>
                  </a:lnTo>
                  <a:lnTo>
                    <a:pt x="119062" y="170497"/>
                  </a:lnTo>
                  <a:cubicBezTo>
                    <a:pt x="155257" y="124777"/>
                    <a:pt x="203835" y="88582"/>
                    <a:pt x="260032" y="68580"/>
                  </a:cubicBezTo>
                  <a:lnTo>
                    <a:pt x="247650" y="95250"/>
                  </a:lnTo>
                  <a:lnTo>
                    <a:pt x="371475" y="142875"/>
                  </a:lnTo>
                  <a:lnTo>
                    <a:pt x="495300" y="95250"/>
                  </a:lnTo>
                  <a:lnTo>
                    <a:pt x="484823" y="67627"/>
                  </a:lnTo>
                  <a:cubicBezTo>
                    <a:pt x="541020" y="88582"/>
                    <a:pt x="588645" y="123825"/>
                    <a:pt x="625792" y="169545"/>
                  </a:cubicBezTo>
                  <a:lnTo>
                    <a:pt x="597217" y="167640"/>
                  </a:lnTo>
                  <a:lnTo>
                    <a:pt x="590550" y="300037"/>
                  </a:lnTo>
                  <a:lnTo>
                    <a:pt x="674370" y="402907"/>
                  </a:lnTo>
                  <a:lnTo>
                    <a:pt x="697230" y="383857"/>
                  </a:lnTo>
                  <a:cubicBezTo>
                    <a:pt x="694373" y="444817"/>
                    <a:pt x="675323" y="501015"/>
                    <a:pt x="643890" y="549592"/>
                  </a:cubicBezTo>
                  <a:lnTo>
                    <a:pt x="636270" y="521017"/>
                  </a:lnTo>
                  <a:lnTo>
                    <a:pt x="507682" y="555308"/>
                  </a:lnTo>
                  <a:lnTo>
                    <a:pt x="435292" y="666750"/>
                  </a:lnTo>
                  <a:lnTo>
                    <a:pt x="460057" y="681990"/>
                  </a:lnTo>
                  <a:cubicBezTo>
                    <a:pt x="432435" y="689610"/>
                    <a:pt x="402907" y="694373"/>
                    <a:pt x="373380" y="694373"/>
                  </a:cubicBezTo>
                  <a:cubicBezTo>
                    <a:pt x="343852" y="694373"/>
                    <a:pt x="312420" y="691515"/>
                    <a:pt x="284798" y="68294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7896F57-5804-473F-8EA5-CDA2E1284570}"/>
                </a:ext>
              </a:extLst>
            </p:cNvPr>
            <p:cNvSpPr/>
            <p:nvPr/>
          </p:nvSpPr>
          <p:spPr>
            <a:xfrm>
              <a:off x="6238650" y="5105175"/>
              <a:ext cx="257175" cy="247650"/>
            </a:xfrm>
            <a:custGeom>
              <a:avLst/>
              <a:gdLst>
                <a:gd name="connsiteX0" fmla="*/ 257175 w 257175"/>
                <a:gd name="connsiteY0" fmla="*/ 104775 h 247650"/>
                <a:gd name="connsiteX1" fmla="*/ 133350 w 257175"/>
                <a:gd name="connsiteY1" fmla="*/ 9525 h 247650"/>
                <a:gd name="connsiteX2" fmla="*/ 9525 w 257175"/>
                <a:gd name="connsiteY2" fmla="*/ 104775 h 247650"/>
                <a:gd name="connsiteX3" fmla="*/ 57150 w 257175"/>
                <a:gd name="connsiteY3" fmla="*/ 247650 h 247650"/>
                <a:gd name="connsiteX4" fmla="*/ 133350 w 257175"/>
                <a:gd name="connsiteY4" fmla="*/ 247650 h 247650"/>
                <a:gd name="connsiteX5" fmla="*/ 209550 w 257175"/>
                <a:gd name="connsiteY5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247650">
                  <a:moveTo>
                    <a:pt x="257175" y="104775"/>
                  </a:moveTo>
                  <a:lnTo>
                    <a:pt x="133350" y="9525"/>
                  </a:lnTo>
                  <a:lnTo>
                    <a:pt x="9525" y="104775"/>
                  </a:lnTo>
                  <a:lnTo>
                    <a:pt x="57150" y="247650"/>
                  </a:lnTo>
                  <a:lnTo>
                    <a:pt x="133350" y="247650"/>
                  </a:lnTo>
                  <a:lnTo>
                    <a:pt x="209550" y="2476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aphic 30" descr="Baseball bat and ball">
            <a:extLst>
              <a:ext uri="{FF2B5EF4-FFF2-40B4-BE49-F238E27FC236}">
                <a16:creationId xmlns:a16="http://schemas.microsoft.com/office/drawing/2014/main" id="{7B8C44AD-80A7-4772-B95E-EC219426A4FC}"/>
              </a:ext>
            </a:extLst>
          </p:cNvPr>
          <p:cNvGrpSpPr/>
          <p:nvPr/>
        </p:nvGrpSpPr>
        <p:grpSpPr>
          <a:xfrm>
            <a:off x="547501" y="1422046"/>
            <a:ext cx="914400" cy="914400"/>
            <a:chOff x="6064800" y="4921800"/>
            <a:chExt cx="914400" cy="91440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84F7F3-9646-452F-8D58-07C178F9A385}"/>
                </a:ext>
              </a:extLst>
            </p:cNvPr>
            <p:cNvSpPr/>
            <p:nvPr/>
          </p:nvSpPr>
          <p:spPr>
            <a:xfrm>
              <a:off x="6131828" y="4988237"/>
              <a:ext cx="771525" cy="781050"/>
            </a:xfrm>
            <a:custGeom>
              <a:avLst/>
              <a:gdLst>
                <a:gd name="connsiteX0" fmla="*/ 124424 w 771525"/>
                <a:gd name="connsiteY0" fmla="*/ 723186 h 781050"/>
                <a:gd name="connsiteX1" fmla="*/ 111089 w 771525"/>
                <a:gd name="connsiteY1" fmla="*/ 709851 h 781050"/>
                <a:gd name="connsiteX2" fmla="*/ 363502 w 771525"/>
                <a:gd name="connsiteY2" fmla="*/ 457438 h 781050"/>
                <a:gd name="connsiteX3" fmla="*/ 504472 w 771525"/>
                <a:gd name="connsiteY3" fmla="*/ 356473 h 781050"/>
                <a:gd name="connsiteX4" fmla="*/ 754027 w 771525"/>
                <a:gd name="connsiteY4" fmla="*/ 106918 h 781050"/>
                <a:gd name="connsiteX5" fmla="*/ 754027 w 771525"/>
                <a:gd name="connsiteY5" fmla="*/ 25956 h 781050"/>
                <a:gd name="connsiteX6" fmla="*/ 754027 w 771525"/>
                <a:gd name="connsiteY6" fmla="*/ 25956 h 781050"/>
                <a:gd name="connsiteX7" fmla="*/ 754027 w 771525"/>
                <a:gd name="connsiteY7" fmla="*/ 25956 h 781050"/>
                <a:gd name="connsiteX8" fmla="*/ 673064 w 771525"/>
                <a:gd name="connsiteY8" fmla="*/ 25956 h 781050"/>
                <a:gd name="connsiteX9" fmla="*/ 424462 w 771525"/>
                <a:gd name="connsiteY9" fmla="*/ 275511 h 781050"/>
                <a:gd name="connsiteX10" fmla="*/ 323497 w 771525"/>
                <a:gd name="connsiteY10" fmla="*/ 417433 h 781050"/>
                <a:gd name="connsiteX11" fmla="*/ 71084 w 771525"/>
                <a:gd name="connsiteY11" fmla="*/ 669846 h 781050"/>
                <a:gd name="connsiteX12" fmla="*/ 57749 w 771525"/>
                <a:gd name="connsiteY12" fmla="*/ 656511 h 781050"/>
                <a:gd name="connsiteX13" fmla="*/ 17744 w 771525"/>
                <a:gd name="connsiteY13" fmla="*/ 656511 h 781050"/>
                <a:gd name="connsiteX14" fmla="*/ 17744 w 771525"/>
                <a:gd name="connsiteY14" fmla="*/ 696516 h 781050"/>
                <a:gd name="connsiteX15" fmla="*/ 84419 w 771525"/>
                <a:gd name="connsiteY15" fmla="*/ 763191 h 781050"/>
                <a:gd name="connsiteX16" fmla="*/ 124424 w 771525"/>
                <a:gd name="connsiteY16" fmla="*/ 763191 h 781050"/>
                <a:gd name="connsiteX17" fmla="*/ 124424 w 771525"/>
                <a:gd name="connsiteY17" fmla="*/ 7231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1525" h="781050">
                  <a:moveTo>
                    <a:pt x="124424" y="723186"/>
                  </a:moveTo>
                  <a:lnTo>
                    <a:pt x="111089" y="709851"/>
                  </a:lnTo>
                  <a:lnTo>
                    <a:pt x="363502" y="457438"/>
                  </a:lnTo>
                  <a:cubicBezTo>
                    <a:pt x="413984" y="419338"/>
                    <a:pt x="471134" y="390763"/>
                    <a:pt x="504472" y="356473"/>
                  </a:cubicBezTo>
                  <a:lnTo>
                    <a:pt x="754027" y="106918"/>
                  </a:lnTo>
                  <a:cubicBezTo>
                    <a:pt x="775934" y="85011"/>
                    <a:pt x="775934" y="48816"/>
                    <a:pt x="754027" y="25956"/>
                  </a:cubicBezTo>
                  <a:lnTo>
                    <a:pt x="754027" y="25956"/>
                  </a:lnTo>
                  <a:lnTo>
                    <a:pt x="754027" y="25956"/>
                  </a:lnTo>
                  <a:cubicBezTo>
                    <a:pt x="732119" y="4048"/>
                    <a:pt x="695924" y="4048"/>
                    <a:pt x="673064" y="25956"/>
                  </a:cubicBezTo>
                  <a:lnTo>
                    <a:pt x="424462" y="275511"/>
                  </a:lnTo>
                  <a:cubicBezTo>
                    <a:pt x="390172" y="309801"/>
                    <a:pt x="361597" y="366951"/>
                    <a:pt x="323497" y="417433"/>
                  </a:cubicBezTo>
                  <a:lnTo>
                    <a:pt x="71084" y="669846"/>
                  </a:lnTo>
                  <a:lnTo>
                    <a:pt x="57749" y="656511"/>
                  </a:lnTo>
                  <a:cubicBezTo>
                    <a:pt x="46319" y="645081"/>
                    <a:pt x="28222" y="645081"/>
                    <a:pt x="17744" y="656511"/>
                  </a:cubicBezTo>
                  <a:cubicBezTo>
                    <a:pt x="7267" y="667941"/>
                    <a:pt x="6314" y="686038"/>
                    <a:pt x="17744" y="696516"/>
                  </a:cubicBezTo>
                  <a:lnTo>
                    <a:pt x="84419" y="763191"/>
                  </a:lnTo>
                  <a:cubicBezTo>
                    <a:pt x="95849" y="774621"/>
                    <a:pt x="113947" y="774621"/>
                    <a:pt x="124424" y="763191"/>
                  </a:cubicBezTo>
                  <a:cubicBezTo>
                    <a:pt x="135854" y="751761"/>
                    <a:pt x="135854" y="734616"/>
                    <a:pt x="124424" y="72318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4841F5E-99FF-4429-96DB-EF10091840A0}"/>
                </a:ext>
              </a:extLst>
            </p:cNvPr>
            <p:cNvSpPr/>
            <p:nvPr/>
          </p:nvSpPr>
          <p:spPr>
            <a:xfrm>
              <a:off x="6798225" y="5571405"/>
              <a:ext cx="47625" cy="104775"/>
            </a:xfrm>
            <a:custGeom>
              <a:avLst/>
              <a:gdLst>
                <a:gd name="connsiteX0" fmla="*/ 32385 w 47625"/>
                <a:gd name="connsiteY0" fmla="*/ 9525 h 104775"/>
                <a:gd name="connsiteX1" fmla="*/ 9525 w 47625"/>
                <a:gd name="connsiteY1" fmla="*/ 55245 h 104775"/>
                <a:gd name="connsiteX2" fmla="*/ 32385 w 47625"/>
                <a:gd name="connsiteY2" fmla="*/ 100965 h 104775"/>
                <a:gd name="connsiteX3" fmla="*/ 47625 w 47625"/>
                <a:gd name="connsiteY3" fmla="*/ 55245 h 104775"/>
                <a:gd name="connsiteX4" fmla="*/ 3238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32385" y="9525"/>
                  </a:moveTo>
                  <a:cubicBezTo>
                    <a:pt x="18097" y="20003"/>
                    <a:pt x="9525" y="36195"/>
                    <a:pt x="9525" y="55245"/>
                  </a:cubicBezTo>
                  <a:cubicBezTo>
                    <a:pt x="9525" y="74295"/>
                    <a:pt x="18097" y="90487"/>
                    <a:pt x="32385" y="100965"/>
                  </a:cubicBezTo>
                  <a:cubicBezTo>
                    <a:pt x="41910" y="88583"/>
                    <a:pt x="47625" y="72390"/>
                    <a:pt x="47625" y="55245"/>
                  </a:cubicBezTo>
                  <a:cubicBezTo>
                    <a:pt x="47625" y="38100"/>
                    <a:pt x="41910" y="21908"/>
                    <a:pt x="3238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A11D592-8E3F-4156-B261-6859ACAA6814}"/>
                </a:ext>
              </a:extLst>
            </p:cNvPr>
            <p:cNvSpPr/>
            <p:nvPr/>
          </p:nvSpPr>
          <p:spPr>
            <a:xfrm>
              <a:off x="6683925" y="5571405"/>
              <a:ext cx="47625" cy="104775"/>
            </a:xfrm>
            <a:custGeom>
              <a:avLst/>
              <a:gdLst>
                <a:gd name="connsiteX0" fmla="*/ 24765 w 47625"/>
                <a:gd name="connsiteY0" fmla="*/ 9525 h 104775"/>
                <a:gd name="connsiteX1" fmla="*/ 9525 w 47625"/>
                <a:gd name="connsiteY1" fmla="*/ 55245 h 104775"/>
                <a:gd name="connsiteX2" fmla="*/ 24765 w 47625"/>
                <a:gd name="connsiteY2" fmla="*/ 100965 h 104775"/>
                <a:gd name="connsiteX3" fmla="*/ 47625 w 47625"/>
                <a:gd name="connsiteY3" fmla="*/ 55245 h 104775"/>
                <a:gd name="connsiteX4" fmla="*/ 2476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24765" y="9525"/>
                  </a:moveTo>
                  <a:cubicBezTo>
                    <a:pt x="15240" y="21908"/>
                    <a:pt x="9525" y="38100"/>
                    <a:pt x="9525" y="55245"/>
                  </a:cubicBezTo>
                  <a:cubicBezTo>
                    <a:pt x="9525" y="72390"/>
                    <a:pt x="15240" y="88583"/>
                    <a:pt x="24765" y="100965"/>
                  </a:cubicBezTo>
                  <a:cubicBezTo>
                    <a:pt x="39052" y="90487"/>
                    <a:pt x="47625" y="74295"/>
                    <a:pt x="47625" y="55245"/>
                  </a:cubicBezTo>
                  <a:cubicBezTo>
                    <a:pt x="47625" y="36195"/>
                    <a:pt x="39052" y="20003"/>
                    <a:pt x="2476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65DB67C-EAAA-4DC2-8993-CC6C6C93A2EE}"/>
                </a:ext>
              </a:extLst>
            </p:cNvPr>
            <p:cNvSpPr/>
            <p:nvPr/>
          </p:nvSpPr>
          <p:spPr>
            <a:xfrm>
              <a:off x="6712500" y="5540925"/>
              <a:ext cx="104775" cy="161925"/>
            </a:xfrm>
            <a:custGeom>
              <a:avLst/>
              <a:gdLst>
                <a:gd name="connsiteX0" fmla="*/ 76200 w 104775"/>
                <a:gd name="connsiteY0" fmla="*/ 85725 h 161925"/>
                <a:gd name="connsiteX1" fmla="*/ 104775 w 104775"/>
                <a:gd name="connsiteY1" fmla="*/ 26670 h 161925"/>
                <a:gd name="connsiteX2" fmla="*/ 57150 w 104775"/>
                <a:gd name="connsiteY2" fmla="*/ 9525 h 161925"/>
                <a:gd name="connsiteX3" fmla="*/ 9525 w 104775"/>
                <a:gd name="connsiteY3" fmla="*/ 26670 h 161925"/>
                <a:gd name="connsiteX4" fmla="*/ 38100 w 104775"/>
                <a:gd name="connsiteY4" fmla="*/ 85725 h 161925"/>
                <a:gd name="connsiteX5" fmla="*/ 9525 w 104775"/>
                <a:gd name="connsiteY5" fmla="*/ 144780 h 161925"/>
                <a:gd name="connsiteX6" fmla="*/ 57150 w 104775"/>
                <a:gd name="connsiteY6" fmla="*/ 161925 h 161925"/>
                <a:gd name="connsiteX7" fmla="*/ 104775 w 104775"/>
                <a:gd name="connsiteY7" fmla="*/ 144780 h 161925"/>
                <a:gd name="connsiteX8" fmla="*/ 76200 w 104775"/>
                <a:gd name="connsiteY8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75" h="161925">
                  <a:moveTo>
                    <a:pt x="76200" y="85725"/>
                  </a:moveTo>
                  <a:cubicBezTo>
                    <a:pt x="76200" y="61912"/>
                    <a:pt x="87630" y="40005"/>
                    <a:pt x="104775" y="26670"/>
                  </a:cubicBezTo>
                  <a:cubicBezTo>
                    <a:pt x="91440" y="16192"/>
                    <a:pt x="75247" y="9525"/>
                    <a:pt x="57150" y="9525"/>
                  </a:cubicBezTo>
                  <a:cubicBezTo>
                    <a:pt x="39052" y="9525"/>
                    <a:pt x="22860" y="16192"/>
                    <a:pt x="9525" y="26670"/>
                  </a:cubicBezTo>
                  <a:cubicBezTo>
                    <a:pt x="26670" y="40958"/>
                    <a:pt x="38100" y="61912"/>
                    <a:pt x="38100" y="85725"/>
                  </a:cubicBezTo>
                  <a:cubicBezTo>
                    <a:pt x="38100" y="109537"/>
                    <a:pt x="26670" y="131445"/>
                    <a:pt x="9525" y="144780"/>
                  </a:cubicBezTo>
                  <a:cubicBezTo>
                    <a:pt x="22860" y="155258"/>
                    <a:pt x="39052" y="161925"/>
                    <a:pt x="57150" y="161925"/>
                  </a:cubicBezTo>
                  <a:cubicBezTo>
                    <a:pt x="75247" y="161925"/>
                    <a:pt x="91440" y="155258"/>
                    <a:pt x="104775" y="144780"/>
                  </a:cubicBezTo>
                  <a:cubicBezTo>
                    <a:pt x="87630" y="131445"/>
                    <a:pt x="76200" y="109537"/>
                    <a:pt x="76200" y="857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F3DF963-B237-4018-AD85-BE4FC3563662}"/>
              </a:ext>
            </a:extLst>
          </p:cNvPr>
          <p:cNvGrpSpPr/>
          <p:nvPr/>
        </p:nvGrpSpPr>
        <p:grpSpPr>
          <a:xfrm>
            <a:off x="-893619" y="4959275"/>
            <a:ext cx="10746594" cy="1898725"/>
            <a:chOff x="-893619" y="4959275"/>
            <a:chExt cx="10746594" cy="1898725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45F6EAA1-486E-4C6F-87F1-ABB67AF4E051}"/>
                </a:ext>
              </a:extLst>
            </p:cNvPr>
            <p:cNvSpPr/>
            <p:nvPr/>
          </p:nvSpPr>
          <p:spPr>
            <a:xfrm>
              <a:off x="6531552" y="5441802"/>
              <a:ext cx="3321423" cy="1416198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5CF33804-ACE1-4EB9-B98B-CAEC22BACDAC}"/>
                </a:ext>
              </a:extLst>
            </p:cNvPr>
            <p:cNvSpPr/>
            <p:nvPr/>
          </p:nvSpPr>
          <p:spPr>
            <a:xfrm>
              <a:off x="1676707" y="4959275"/>
              <a:ext cx="6546409" cy="1898725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2979EAF1-2FC0-4895-B7E1-95CE7D793EBD}"/>
                </a:ext>
              </a:extLst>
            </p:cNvPr>
            <p:cNvSpPr/>
            <p:nvPr/>
          </p:nvSpPr>
          <p:spPr>
            <a:xfrm>
              <a:off x="-893619" y="5798127"/>
              <a:ext cx="4540828" cy="1059873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87AA190B-C77B-45C4-A9CC-BE00D4004371}"/>
                </a:ext>
              </a:extLst>
            </p:cNvPr>
            <p:cNvSpPr/>
            <p:nvPr/>
          </p:nvSpPr>
          <p:spPr>
            <a:xfrm>
              <a:off x="3355881" y="5345432"/>
              <a:ext cx="6268918" cy="1512568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BF6C53DC-7505-448E-A31A-3BF25346CBA1}"/>
              </a:ext>
            </a:extLst>
          </p:cNvPr>
          <p:cNvSpPr txBox="1"/>
          <p:nvPr/>
        </p:nvSpPr>
        <p:spPr>
          <a:xfrm>
            <a:off x="1519526" y="1420771"/>
            <a:ext cx="608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2D3436"/>
                </a:solidFill>
                <a:latin typeface="Century Gothic" panose="020B0502020202020204" pitchFamily="34" charset="0"/>
              </a:rPr>
              <a:t>COLORFUL EDUCATION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823762-6E87-4AE8-8BA7-7D61FCCD21EE}"/>
              </a:ext>
            </a:extLst>
          </p:cNvPr>
          <p:cNvSpPr txBox="1"/>
          <p:nvPr/>
        </p:nvSpPr>
        <p:spPr>
          <a:xfrm>
            <a:off x="1519526" y="2185336"/>
            <a:ext cx="6089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Sed tempus arcu:</a:t>
            </a: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nec pharetra tincidunt. Sed aliquam, lectus eget elementum iaculis, erat massa pulvinar purus, vitae gravida tellus.</a:t>
            </a:r>
          </a:p>
          <a:p>
            <a:endParaRPr lang="en-US" sz="2000">
              <a:solidFill>
                <a:srgbClr val="4854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1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Quisque consequat: </a:t>
            </a: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erat eget fringilla bibendum, sem arcu eleifend neque, et molestie leo est a felis.</a:t>
            </a:r>
          </a:p>
          <a:p>
            <a:endParaRPr lang="en-US" sz="2000">
              <a:solidFill>
                <a:srgbClr val="4854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1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Curabitur bibendum mauris leo:</a:t>
            </a: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eget tempor elit interdum at. Donec quis egestas ligula. In facilisis.</a:t>
            </a:r>
          </a:p>
        </p:txBody>
      </p:sp>
      <p:grpSp>
        <p:nvGrpSpPr>
          <p:cNvPr id="93" name="Graphic 32" descr="Football">
            <a:extLst>
              <a:ext uri="{FF2B5EF4-FFF2-40B4-BE49-F238E27FC236}">
                <a16:creationId xmlns:a16="http://schemas.microsoft.com/office/drawing/2014/main" id="{CE56D7A2-AEC5-4EAA-A285-376332AFB64B}"/>
              </a:ext>
            </a:extLst>
          </p:cNvPr>
          <p:cNvGrpSpPr/>
          <p:nvPr/>
        </p:nvGrpSpPr>
        <p:grpSpPr>
          <a:xfrm rot="1609304">
            <a:off x="100941" y="910900"/>
            <a:ext cx="611366" cy="611366"/>
            <a:chOff x="6214800" y="5071800"/>
            <a:chExt cx="914400" cy="91440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48FCFB5-6CE8-43B7-BD82-CBCDDA9B3568}"/>
                </a:ext>
              </a:extLst>
            </p:cNvPr>
            <p:cNvSpPr/>
            <p:nvPr/>
          </p:nvSpPr>
          <p:spPr>
            <a:xfrm>
              <a:off x="6243851" y="5371838"/>
              <a:ext cx="133350" cy="304800"/>
            </a:xfrm>
            <a:custGeom>
              <a:avLst/>
              <a:gdLst>
                <a:gd name="connsiteX0" fmla="*/ 132874 w 133350"/>
                <a:gd name="connsiteY0" fmla="*/ 9525 h 304800"/>
                <a:gd name="connsiteX1" fmla="*/ 28099 w 133350"/>
                <a:gd name="connsiteY1" fmla="*/ 106680 h 304800"/>
                <a:gd name="connsiteX2" fmla="*/ 28099 w 133350"/>
                <a:gd name="connsiteY2" fmla="*/ 207645 h 304800"/>
                <a:gd name="connsiteX3" fmla="*/ 132874 w 133350"/>
                <a:gd name="connsiteY3" fmla="*/ 304800 h 304800"/>
                <a:gd name="connsiteX4" fmla="*/ 132874 w 133350"/>
                <a:gd name="connsiteY4" fmla="*/ 952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304800">
                  <a:moveTo>
                    <a:pt x="132874" y="9525"/>
                  </a:moveTo>
                  <a:cubicBezTo>
                    <a:pt x="88106" y="43815"/>
                    <a:pt x="51911" y="79057"/>
                    <a:pt x="28099" y="106680"/>
                  </a:cubicBezTo>
                  <a:cubicBezTo>
                    <a:pt x="3334" y="135255"/>
                    <a:pt x="3334" y="178117"/>
                    <a:pt x="28099" y="207645"/>
                  </a:cubicBezTo>
                  <a:cubicBezTo>
                    <a:pt x="51911" y="235267"/>
                    <a:pt x="88106" y="270510"/>
                    <a:pt x="132874" y="304800"/>
                  </a:cubicBezTo>
                  <a:lnTo>
                    <a:pt x="132874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BCD06D7-C868-427A-92AF-DCFD2EA4EC3D}"/>
                </a:ext>
              </a:extLst>
            </p:cNvPr>
            <p:cNvSpPr/>
            <p:nvPr/>
          </p:nvSpPr>
          <p:spPr>
            <a:xfrm>
              <a:off x="6957750" y="5371838"/>
              <a:ext cx="142875" cy="304800"/>
            </a:xfrm>
            <a:custGeom>
              <a:avLst/>
              <a:gdLst>
                <a:gd name="connsiteX0" fmla="*/ 114300 w 142875"/>
                <a:gd name="connsiteY0" fmla="*/ 106680 h 304800"/>
                <a:gd name="connsiteX1" fmla="*/ 9525 w 142875"/>
                <a:gd name="connsiteY1" fmla="*/ 9525 h 304800"/>
                <a:gd name="connsiteX2" fmla="*/ 9525 w 142875"/>
                <a:gd name="connsiteY2" fmla="*/ 303848 h 304800"/>
                <a:gd name="connsiteX3" fmla="*/ 114300 w 142875"/>
                <a:gd name="connsiteY3" fmla="*/ 206692 h 304800"/>
                <a:gd name="connsiteX4" fmla="*/ 114300 w 142875"/>
                <a:gd name="connsiteY4" fmla="*/ 10668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304800">
                  <a:moveTo>
                    <a:pt x="114300" y="106680"/>
                  </a:moveTo>
                  <a:cubicBezTo>
                    <a:pt x="90487" y="79057"/>
                    <a:pt x="54292" y="43815"/>
                    <a:pt x="9525" y="9525"/>
                  </a:cubicBezTo>
                  <a:lnTo>
                    <a:pt x="9525" y="303848"/>
                  </a:lnTo>
                  <a:cubicBezTo>
                    <a:pt x="54292" y="269557"/>
                    <a:pt x="90487" y="234315"/>
                    <a:pt x="114300" y="206692"/>
                  </a:cubicBezTo>
                  <a:cubicBezTo>
                    <a:pt x="140017" y="178117"/>
                    <a:pt x="140017" y="136207"/>
                    <a:pt x="114300" y="10668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3447E2C-DF6A-4CB6-B085-62D151EE252A}"/>
                </a:ext>
              </a:extLst>
            </p:cNvPr>
            <p:cNvSpPr/>
            <p:nvPr/>
          </p:nvSpPr>
          <p:spPr>
            <a:xfrm>
              <a:off x="6424350" y="5252775"/>
              <a:ext cx="485775" cy="552450"/>
            </a:xfrm>
            <a:custGeom>
              <a:avLst/>
              <a:gdLst>
                <a:gd name="connsiteX0" fmla="*/ 247650 w 485775"/>
                <a:gd name="connsiteY0" fmla="*/ 9525 h 552450"/>
                <a:gd name="connsiteX1" fmla="*/ 9525 w 485775"/>
                <a:gd name="connsiteY1" fmla="*/ 89535 h 552450"/>
                <a:gd name="connsiteX2" fmla="*/ 9525 w 485775"/>
                <a:gd name="connsiteY2" fmla="*/ 463867 h 552450"/>
                <a:gd name="connsiteX3" fmla="*/ 247650 w 485775"/>
                <a:gd name="connsiteY3" fmla="*/ 543877 h 552450"/>
                <a:gd name="connsiteX4" fmla="*/ 485775 w 485775"/>
                <a:gd name="connsiteY4" fmla="*/ 463867 h 552450"/>
                <a:gd name="connsiteX5" fmla="*/ 485775 w 485775"/>
                <a:gd name="connsiteY5" fmla="*/ 89535 h 552450"/>
                <a:gd name="connsiteX6" fmla="*/ 247650 w 485775"/>
                <a:gd name="connsiteY6" fmla="*/ 9525 h 552450"/>
                <a:gd name="connsiteX7" fmla="*/ 419100 w 485775"/>
                <a:gd name="connsiteY7" fmla="*/ 323850 h 552450"/>
                <a:gd name="connsiteX8" fmla="*/ 400050 w 485775"/>
                <a:gd name="connsiteY8" fmla="*/ 342900 h 552450"/>
                <a:gd name="connsiteX9" fmla="*/ 381000 w 485775"/>
                <a:gd name="connsiteY9" fmla="*/ 323850 h 552450"/>
                <a:gd name="connsiteX10" fmla="*/ 381000 w 485775"/>
                <a:gd name="connsiteY10" fmla="*/ 295275 h 552450"/>
                <a:gd name="connsiteX11" fmla="*/ 342900 w 485775"/>
                <a:gd name="connsiteY11" fmla="*/ 295275 h 552450"/>
                <a:gd name="connsiteX12" fmla="*/ 342900 w 485775"/>
                <a:gd name="connsiteY12" fmla="*/ 323850 h 552450"/>
                <a:gd name="connsiteX13" fmla="*/ 323850 w 485775"/>
                <a:gd name="connsiteY13" fmla="*/ 342900 h 552450"/>
                <a:gd name="connsiteX14" fmla="*/ 304800 w 485775"/>
                <a:gd name="connsiteY14" fmla="*/ 323850 h 552450"/>
                <a:gd name="connsiteX15" fmla="*/ 304800 w 485775"/>
                <a:gd name="connsiteY15" fmla="*/ 295275 h 552450"/>
                <a:gd name="connsiteX16" fmla="*/ 266700 w 485775"/>
                <a:gd name="connsiteY16" fmla="*/ 295275 h 552450"/>
                <a:gd name="connsiteX17" fmla="*/ 266700 w 485775"/>
                <a:gd name="connsiteY17" fmla="*/ 323850 h 552450"/>
                <a:gd name="connsiteX18" fmla="*/ 247650 w 485775"/>
                <a:gd name="connsiteY18" fmla="*/ 342900 h 552450"/>
                <a:gd name="connsiteX19" fmla="*/ 228600 w 485775"/>
                <a:gd name="connsiteY19" fmla="*/ 323850 h 552450"/>
                <a:gd name="connsiteX20" fmla="*/ 228600 w 485775"/>
                <a:gd name="connsiteY20" fmla="*/ 295275 h 552450"/>
                <a:gd name="connsiteX21" fmla="*/ 190500 w 485775"/>
                <a:gd name="connsiteY21" fmla="*/ 295275 h 552450"/>
                <a:gd name="connsiteX22" fmla="*/ 190500 w 485775"/>
                <a:gd name="connsiteY22" fmla="*/ 323850 h 552450"/>
                <a:gd name="connsiteX23" fmla="*/ 171450 w 485775"/>
                <a:gd name="connsiteY23" fmla="*/ 342900 h 552450"/>
                <a:gd name="connsiteX24" fmla="*/ 152400 w 485775"/>
                <a:gd name="connsiteY24" fmla="*/ 323850 h 552450"/>
                <a:gd name="connsiteX25" fmla="*/ 152400 w 485775"/>
                <a:gd name="connsiteY25" fmla="*/ 295275 h 552450"/>
                <a:gd name="connsiteX26" fmla="*/ 114300 w 485775"/>
                <a:gd name="connsiteY26" fmla="*/ 295275 h 552450"/>
                <a:gd name="connsiteX27" fmla="*/ 114300 w 485775"/>
                <a:gd name="connsiteY27" fmla="*/ 323850 h 552450"/>
                <a:gd name="connsiteX28" fmla="*/ 95250 w 485775"/>
                <a:gd name="connsiteY28" fmla="*/ 342900 h 552450"/>
                <a:gd name="connsiteX29" fmla="*/ 76200 w 485775"/>
                <a:gd name="connsiteY29" fmla="*/ 323850 h 552450"/>
                <a:gd name="connsiteX30" fmla="*/ 76200 w 485775"/>
                <a:gd name="connsiteY30" fmla="*/ 228600 h 552450"/>
                <a:gd name="connsiteX31" fmla="*/ 95250 w 485775"/>
                <a:gd name="connsiteY31" fmla="*/ 209550 h 552450"/>
                <a:gd name="connsiteX32" fmla="*/ 114300 w 485775"/>
                <a:gd name="connsiteY32" fmla="*/ 228600 h 552450"/>
                <a:gd name="connsiteX33" fmla="*/ 114300 w 485775"/>
                <a:gd name="connsiteY33" fmla="*/ 257175 h 552450"/>
                <a:gd name="connsiteX34" fmla="*/ 152400 w 485775"/>
                <a:gd name="connsiteY34" fmla="*/ 257175 h 552450"/>
                <a:gd name="connsiteX35" fmla="*/ 152400 w 485775"/>
                <a:gd name="connsiteY35" fmla="*/ 228600 h 552450"/>
                <a:gd name="connsiteX36" fmla="*/ 171450 w 485775"/>
                <a:gd name="connsiteY36" fmla="*/ 209550 h 552450"/>
                <a:gd name="connsiteX37" fmla="*/ 190500 w 485775"/>
                <a:gd name="connsiteY37" fmla="*/ 228600 h 552450"/>
                <a:gd name="connsiteX38" fmla="*/ 190500 w 485775"/>
                <a:gd name="connsiteY38" fmla="*/ 257175 h 552450"/>
                <a:gd name="connsiteX39" fmla="*/ 228600 w 485775"/>
                <a:gd name="connsiteY39" fmla="*/ 257175 h 552450"/>
                <a:gd name="connsiteX40" fmla="*/ 228600 w 485775"/>
                <a:gd name="connsiteY40" fmla="*/ 228600 h 552450"/>
                <a:gd name="connsiteX41" fmla="*/ 247650 w 485775"/>
                <a:gd name="connsiteY41" fmla="*/ 209550 h 552450"/>
                <a:gd name="connsiteX42" fmla="*/ 266700 w 485775"/>
                <a:gd name="connsiteY42" fmla="*/ 228600 h 552450"/>
                <a:gd name="connsiteX43" fmla="*/ 266700 w 485775"/>
                <a:gd name="connsiteY43" fmla="*/ 257175 h 552450"/>
                <a:gd name="connsiteX44" fmla="*/ 304800 w 485775"/>
                <a:gd name="connsiteY44" fmla="*/ 257175 h 552450"/>
                <a:gd name="connsiteX45" fmla="*/ 304800 w 485775"/>
                <a:gd name="connsiteY45" fmla="*/ 228600 h 552450"/>
                <a:gd name="connsiteX46" fmla="*/ 323850 w 485775"/>
                <a:gd name="connsiteY46" fmla="*/ 209550 h 552450"/>
                <a:gd name="connsiteX47" fmla="*/ 342900 w 485775"/>
                <a:gd name="connsiteY47" fmla="*/ 228600 h 552450"/>
                <a:gd name="connsiteX48" fmla="*/ 342900 w 485775"/>
                <a:gd name="connsiteY48" fmla="*/ 257175 h 552450"/>
                <a:gd name="connsiteX49" fmla="*/ 381000 w 485775"/>
                <a:gd name="connsiteY49" fmla="*/ 257175 h 552450"/>
                <a:gd name="connsiteX50" fmla="*/ 381000 w 485775"/>
                <a:gd name="connsiteY50" fmla="*/ 228600 h 552450"/>
                <a:gd name="connsiteX51" fmla="*/ 400050 w 485775"/>
                <a:gd name="connsiteY51" fmla="*/ 209550 h 552450"/>
                <a:gd name="connsiteX52" fmla="*/ 419100 w 485775"/>
                <a:gd name="connsiteY52" fmla="*/ 228600 h 552450"/>
                <a:gd name="connsiteX53" fmla="*/ 419100 w 485775"/>
                <a:gd name="connsiteY53" fmla="*/ 3238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85775" h="552450">
                  <a:moveTo>
                    <a:pt x="247650" y="9525"/>
                  </a:moveTo>
                  <a:cubicBezTo>
                    <a:pt x="163830" y="9525"/>
                    <a:pt x="80010" y="44767"/>
                    <a:pt x="9525" y="89535"/>
                  </a:cubicBezTo>
                  <a:lnTo>
                    <a:pt x="9525" y="463867"/>
                  </a:lnTo>
                  <a:cubicBezTo>
                    <a:pt x="80010" y="508635"/>
                    <a:pt x="163830" y="543877"/>
                    <a:pt x="247650" y="543877"/>
                  </a:cubicBezTo>
                  <a:cubicBezTo>
                    <a:pt x="331470" y="543877"/>
                    <a:pt x="415290" y="508635"/>
                    <a:pt x="485775" y="463867"/>
                  </a:cubicBezTo>
                  <a:lnTo>
                    <a:pt x="485775" y="89535"/>
                  </a:lnTo>
                  <a:cubicBezTo>
                    <a:pt x="415290" y="44767"/>
                    <a:pt x="331470" y="9525"/>
                    <a:pt x="247650" y="9525"/>
                  </a:cubicBezTo>
                  <a:close/>
                  <a:moveTo>
                    <a:pt x="419100" y="323850"/>
                  </a:moveTo>
                  <a:cubicBezTo>
                    <a:pt x="419100" y="334327"/>
                    <a:pt x="410527" y="342900"/>
                    <a:pt x="400050" y="342900"/>
                  </a:cubicBezTo>
                  <a:cubicBezTo>
                    <a:pt x="389573" y="342900"/>
                    <a:pt x="381000" y="334327"/>
                    <a:pt x="381000" y="323850"/>
                  </a:cubicBezTo>
                  <a:lnTo>
                    <a:pt x="381000" y="295275"/>
                  </a:lnTo>
                  <a:lnTo>
                    <a:pt x="342900" y="295275"/>
                  </a:lnTo>
                  <a:lnTo>
                    <a:pt x="342900" y="323850"/>
                  </a:lnTo>
                  <a:cubicBezTo>
                    <a:pt x="342900" y="334327"/>
                    <a:pt x="334327" y="342900"/>
                    <a:pt x="323850" y="342900"/>
                  </a:cubicBezTo>
                  <a:cubicBezTo>
                    <a:pt x="313373" y="342900"/>
                    <a:pt x="304800" y="334327"/>
                    <a:pt x="304800" y="323850"/>
                  </a:cubicBezTo>
                  <a:lnTo>
                    <a:pt x="304800" y="295275"/>
                  </a:lnTo>
                  <a:lnTo>
                    <a:pt x="266700" y="295275"/>
                  </a:lnTo>
                  <a:lnTo>
                    <a:pt x="266700" y="323850"/>
                  </a:lnTo>
                  <a:cubicBezTo>
                    <a:pt x="266700" y="334327"/>
                    <a:pt x="258127" y="342900"/>
                    <a:pt x="247650" y="342900"/>
                  </a:cubicBezTo>
                  <a:cubicBezTo>
                    <a:pt x="237172" y="342900"/>
                    <a:pt x="228600" y="334327"/>
                    <a:pt x="228600" y="323850"/>
                  </a:cubicBezTo>
                  <a:lnTo>
                    <a:pt x="228600" y="295275"/>
                  </a:lnTo>
                  <a:lnTo>
                    <a:pt x="190500" y="295275"/>
                  </a:lnTo>
                  <a:lnTo>
                    <a:pt x="190500" y="323850"/>
                  </a:lnTo>
                  <a:cubicBezTo>
                    <a:pt x="190500" y="334327"/>
                    <a:pt x="181927" y="342900"/>
                    <a:pt x="171450" y="342900"/>
                  </a:cubicBezTo>
                  <a:cubicBezTo>
                    <a:pt x="160972" y="342900"/>
                    <a:pt x="152400" y="334327"/>
                    <a:pt x="152400" y="323850"/>
                  </a:cubicBezTo>
                  <a:lnTo>
                    <a:pt x="152400" y="295275"/>
                  </a:lnTo>
                  <a:lnTo>
                    <a:pt x="114300" y="295275"/>
                  </a:lnTo>
                  <a:lnTo>
                    <a:pt x="114300" y="323850"/>
                  </a:lnTo>
                  <a:cubicBezTo>
                    <a:pt x="114300" y="334327"/>
                    <a:pt x="105727" y="342900"/>
                    <a:pt x="95250" y="342900"/>
                  </a:cubicBezTo>
                  <a:cubicBezTo>
                    <a:pt x="84772" y="342900"/>
                    <a:pt x="76200" y="334327"/>
                    <a:pt x="76200" y="323850"/>
                  </a:cubicBezTo>
                  <a:lnTo>
                    <a:pt x="76200" y="228600"/>
                  </a:lnTo>
                  <a:cubicBezTo>
                    <a:pt x="76200" y="218122"/>
                    <a:pt x="84772" y="209550"/>
                    <a:pt x="95250" y="209550"/>
                  </a:cubicBezTo>
                  <a:cubicBezTo>
                    <a:pt x="105727" y="209550"/>
                    <a:pt x="114300" y="218122"/>
                    <a:pt x="114300" y="228600"/>
                  </a:cubicBezTo>
                  <a:lnTo>
                    <a:pt x="114300" y="257175"/>
                  </a:lnTo>
                  <a:lnTo>
                    <a:pt x="152400" y="257175"/>
                  </a:lnTo>
                  <a:lnTo>
                    <a:pt x="152400" y="228600"/>
                  </a:lnTo>
                  <a:cubicBezTo>
                    <a:pt x="152400" y="218122"/>
                    <a:pt x="160972" y="209550"/>
                    <a:pt x="171450" y="209550"/>
                  </a:cubicBezTo>
                  <a:cubicBezTo>
                    <a:pt x="181927" y="209550"/>
                    <a:pt x="190500" y="218122"/>
                    <a:pt x="190500" y="228600"/>
                  </a:cubicBezTo>
                  <a:lnTo>
                    <a:pt x="190500" y="257175"/>
                  </a:lnTo>
                  <a:lnTo>
                    <a:pt x="228600" y="257175"/>
                  </a:lnTo>
                  <a:lnTo>
                    <a:pt x="228600" y="228600"/>
                  </a:lnTo>
                  <a:cubicBezTo>
                    <a:pt x="228600" y="218122"/>
                    <a:pt x="237172" y="209550"/>
                    <a:pt x="247650" y="209550"/>
                  </a:cubicBezTo>
                  <a:cubicBezTo>
                    <a:pt x="258127" y="209550"/>
                    <a:pt x="266700" y="218122"/>
                    <a:pt x="266700" y="228600"/>
                  </a:cubicBezTo>
                  <a:lnTo>
                    <a:pt x="266700" y="257175"/>
                  </a:lnTo>
                  <a:lnTo>
                    <a:pt x="304800" y="257175"/>
                  </a:lnTo>
                  <a:lnTo>
                    <a:pt x="304800" y="228600"/>
                  </a:lnTo>
                  <a:cubicBezTo>
                    <a:pt x="304800" y="218122"/>
                    <a:pt x="313373" y="209550"/>
                    <a:pt x="323850" y="209550"/>
                  </a:cubicBezTo>
                  <a:cubicBezTo>
                    <a:pt x="334327" y="209550"/>
                    <a:pt x="342900" y="218122"/>
                    <a:pt x="342900" y="228600"/>
                  </a:cubicBezTo>
                  <a:lnTo>
                    <a:pt x="342900" y="257175"/>
                  </a:lnTo>
                  <a:lnTo>
                    <a:pt x="381000" y="257175"/>
                  </a:lnTo>
                  <a:lnTo>
                    <a:pt x="381000" y="228600"/>
                  </a:lnTo>
                  <a:cubicBezTo>
                    <a:pt x="381000" y="218122"/>
                    <a:pt x="389573" y="209550"/>
                    <a:pt x="400050" y="209550"/>
                  </a:cubicBezTo>
                  <a:cubicBezTo>
                    <a:pt x="410527" y="209550"/>
                    <a:pt x="419100" y="218122"/>
                    <a:pt x="419100" y="228600"/>
                  </a:cubicBezTo>
                  <a:lnTo>
                    <a:pt x="419100" y="3238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5374490-B668-46BE-8AD5-10A0FD277B7F}"/>
              </a:ext>
            </a:extLst>
          </p:cNvPr>
          <p:cNvGrpSpPr/>
          <p:nvPr/>
        </p:nvGrpSpPr>
        <p:grpSpPr>
          <a:xfrm>
            <a:off x="-828341" y="-37402"/>
            <a:ext cx="11924344" cy="1643808"/>
            <a:chOff x="-828341" y="-37402"/>
            <a:chExt cx="11924344" cy="1643808"/>
          </a:xfrm>
        </p:grpSpPr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AEF00C8-FCC9-4FA4-BB36-CDA151D1E32A}"/>
                </a:ext>
              </a:extLst>
            </p:cNvPr>
            <p:cNvSpPr/>
            <p:nvPr/>
          </p:nvSpPr>
          <p:spPr>
            <a:xfrm rot="10800000">
              <a:off x="-828341" y="-35668"/>
              <a:ext cx="3444541" cy="966116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A78A33E5-A598-4F1D-9D34-E8B936677637}"/>
                </a:ext>
              </a:extLst>
            </p:cNvPr>
            <p:cNvSpPr/>
            <p:nvPr/>
          </p:nvSpPr>
          <p:spPr>
            <a:xfrm rot="10800000">
              <a:off x="4283517" y="-10818"/>
              <a:ext cx="6812486" cy="1617224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>
              <a:extLst>
                <a:ext uri="{FF2B5EF4-FFF2-40B4-BE49-F238E27FC236}">
                  <a16:creationId xmlns:a16="http://schemas.microsoft.com/office/drawing/2014/main" id="{A489AA12-5797-4FF9-A8A2-8E7BA69156C0}"/>
                </a:ext>
              </a:extLst>
            </p:cNvPr>
            <p:cNvSpPr/>
            <p:nvPr/>
          </p:nvSpPr>
          <p:spPr>
            <a:xfrm rot="10800000">
              <a:off x="-251152" y="-37402"/>
              <a:ext cx="5559752" cy="1125597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ECEA9558-FF0C-4583-AE71-7E1BF999DF36}"/>
                </a:ext>
              </a:extLst>
            </p:cNvPr>
            <p:cNvSpPr/>
            <p:nvPr/>
          </p:nvSpPr>
          <p:spPr>
            <a:xfrm rot="10800000">
              <a:off x="1039753" y="-22558"/>
              <a:ext cx="6089751" cy="1180197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TextBox 101">
            <a:hlinkClick r:id="rId2"/>
            <a:extLst>
              <a:ext uri="{FF2B5EF4-FFF2-40B4-BE49-F238E27FC236}">
                <a16:creationId xmlns:a16="http://schemas.microsoft.com/office/drawing/2014/main" id="{D084B1D7-2AB2-4428-8A21-B9916F206137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9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7E"/>
            </a:gs>
            <a:gs pos="100000">
              <a:srgbClr val="FFD32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AF125F1-8C92-4F9A-9833-3FBF6BC6BB13}"/>
              </a:ext>
            </a:extLst>
          </p:cNvPr>
          <p:cNvSpPr/>
          <p:nvPr/>
        </p:nvSpPr>
        <p:spPr>
          <a:xfrm flipH="1">
            <a:off x="7952636" y="1846919"/>
            <a:ext cx="369373" cy="342346"/>
          </a:xfrm>
          <a:custGeom>
            <a:avLst/>
            <a:gdLst>
              <a:gd name="connsiteX0" fmla="*/ 641985 w 781050"/>
              <a:gd name="connsiteY0" fmla="*/ 602823 h 723900"/>
              <a:gd name="connsiteX1" fmla="*/ 470535 w 781050"/>
              <a:gd name="connsiteY1" fmla="*/ 543768 h 723900"/>
              <a:gd name="connsiteX2" fmla="*/ 469582 w 781050"/>
              <a:gd name="connsiteY2" fmla="*/ 543768 h 723900"/>
              <a:gd name="connsiteX3" fmla="*/ 401002 w 781050"/>
              <a:gd name="connsiteY3" fmla="*/ 519956 h 723900"/>
              <a:gd name="connsiteX4" fmla="*/ 721995 w 781050"/>
              <a:gd name="connsiteY4" fmla="*/ 96093 h 723900"/>
              <a:gd name="connsiteX5" fmla="*/ 641985 w 781050"/>
              <a:gd name="connsiteY5" fmla="*/ 602823 h 723900"/>
              <a:gd name="connsiteX6" fmla="*/ 427673 w 781050"/>
              <a:gd name="connsiteY6" fmla="*/ 570438 h 723900"/>
              <a:gd name="connsiteX7" fmla="*/ 364807 w 781050"/>
              <a:gd name="connsiteY7" fmla="*/ 633303 h 723900"/>
              <a:gd name="connsiteX8" fmla="*/ 381952 w 781050"/>
              <a:gd name="connsiteY8" fmla="*/ 555198 h 723900"/>
              <a:gd name="connsiteX9" fmla="*/ 427673 w 781050"/>
              <a:gd name="connsiteY9" fmla="*/ 570438 h 723900"/>
              <a:gd name="connsiteX10" fmla="*/ 427673 w 781050"/>
              <a:gd name="connsiteY10" fmla="*/ 570438 h 723900"/>
              <a:gd name="connsiteX11" fmla="*/ 351473 w 781050"/>
              <a:gd name="connsiteY11" fmla="*/ 521861 h 723900"/>
              <a:gd name="connsiteX12" fmla="*/ 347662 w 781050"/>
              <a:gd name="connsiteY12" fmla="*/ 529481 h 723900"/>
              <a:gd name="connsiteX13" fmla="*/ 344805 w 781050"/>
              <a:gd name="connsiteY13" fmla="*/ 541863 h 723900"/>
              <a:gd name="connsiteX14" fmla="*/ 325755 w 781050"/>
              <a:gd name="connsiteY14" fmla="*/ 628541 h 723900"/>
              <a:gd name="connsiteX15" fmla="*/ 280035 w 781050"/>
              <a:gd name="connsiteY15" fmla="*/ 495191 h 723900"/>
              <a:gd name="connsiteX16" fmla="*/ 636270 w 781050"/>
              <a:gd name="connsiteY16" fmla="*/ 152291 h 723900"/>
              <a:gd name="connsiteX17" fmla="*/ 362902 w 781050"/>
              <a:gd name="connsiteY17" fmla="*/ 507573 h 723900"/>
              <a:gd name="connsiteX18" fmla="*/ 351473 w 781050"/>
              <a:gd name="connsiteY18" fmla="*/ 521861 h 723900"/>
              <a:gd name="connsiteX19" fmla="*/ 76200 w 781050"/>
              <a:gd name="connsiteY19" fmla="*/ 409466 h 723900"/>
              <a:gd name="connsiteX20" fmla="*/ 634365 w 781050"/>
              <a:gd name="connsiteY20" fmla="*/ 112286 h 723900"/>
              <a:gd name="connsiteX21" fmla="*/ 252412 w 781050"/>
              <a:gd name="connsiteY21" fmla="*/ 469473 h 723900"/>
              <a:gd name="connsiteX22" fmla="*/ 76200 w 781050"/>
              <a:gd name="connsiteY22" fmla="*/ 409466 h 723900"/>
              <a:gd name="connsiteX23" fmla="*/ 763905 w 781050"/>
              <a:gd name="connsiteY23" fmla="*/ 13226 h 723900"/>
              <a:gd name="connsiteX24" fmla="*/ 742950 w 781050"/>
              <a:gd name="connsiteY24" fmla="*/ 12273 h 723900"/>
              <a:gd name="connsiteX25" fmla="*/ 20002 w 781050"/>
              <a:gd name="connsiteY25" fmla="*/ 396131 h 723900"/>
              <a:gd name="connsiteX26" fmla="*/ 9525 w 781050"/>
              <a:gd name="connsiteY26" fmla="*/ 414228 h 723900"/>
              <a:gd name="connsiteX27" fmla="*/ 21907 w 781050"/>
              <a:gd name="connsiteY27" fmla="*/ 430421 h 723900"/>
              <a:gd name="connsiteX28" fmla="*/ 220027 w 781050"/>
              <a:gd name="connsiteY28" fmla="*/ 498048 h 723900"/>
              <a:gd name="connsiteX29" fmla="*/ 244792 w 781050"/>
              <a:gd name="connsiteY29" fmla="*/ 506621 h 723900"/>
              <a:gd name="connsiteX30" fmla="*/ 250507 w 781050"/>
              <a:gd name="connsiteY30" fmla="*/ 522813 h 723900"/>
              <a:gd name="connsiteX31" fmla="*/ 309562 w 781050"/>
              <a:gd name="connsiteY31" fmla="*/ 699978 h 723900"/>
              <a:gd name="connsiteX32" fmla="*/ 309562 w 781050"/>
              <a:gd name="connsiteY32" fmla="*/ 700931 h 723900"/>
              <a:gd name="connsiteX33" fmla="*/ 309562 w 781050"/>
              <a:gd name="connsiteY33" fmla="*/ 701883 h 723900"/>
              <a:gd name="connsiteX34" fmla="*/ 323850 w 781050"/>
              <a:gd name="connsiteY34" fmla="*/ 714266 h 723900"/>
              <a:gd name="connsiteX35" fmla="*/ 341948 w 781050"/>
              <a:gd name="connsiteY35" fmla="*/ 709503 h 723900"/>
              <a:gd name="connsiteX36" fmla="*/ 342900 w 781050"/>
              <a:gd name="connsiteY36" fmla="*/ 708551 h 723900"/>
              <a:gd name="connsiteX37" fmla="*/ 348615 w 781050"/>
              <a:gd name="connsiteY37" fmla="*/ 702836 h 723900"/>
              <a:gd name="connsiteX38" fmla="*/ 468630 w 781050"/>
              <a:gd name="connsiteY38" fmla="*/ 584726 h 723900"/>
              <a:gd name="connsiteX39" fmla="*/ 651510 w 781050"/>
              <a:gd name="connsiteY39" fmla="*/ 647591 h 723900"/>
              <a:gd name="connsiteX40" fmla="*/ 667702 w 781050"/>
              <a:gd name="connsiteY40" fmla="*/ 645686 h 723900"/>
              <a:gd name="connsiteX41" fmla="*/ 677227 w 781050"/>
              <a:gd name="connsiteY41" fmla="*/ 632351 h 723900"/>
              <a:gd name="connsiteX42" fmla="*/ 772477 w 781050"/>
              <a:gd name="connsiteY42" fmla="*/ 32276 h 723900"/>
              <a:gd name="connsiteX43" fmla="*/ 763905 w 781050"/>
              <a:gd name="connsiteY43" fmla="*/ 1322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81050" h="723900">
                <a:moveTo>
                  <a:pt x="641985" y="602823"/>
                </a:moveTo>
                <a:lnTo>
                  <a:pt x="470535" y="543768"/>
                </a:lnTo>
                <a:lnTo>
                  <a:pt x="469582" y="543768"/>
                </a:lnTo>
                <a:lnTo>
                  <a:pt x="401002" y="519956"/>
                </a:lnTo>
                <a:lnTo>
                  <a:pt x="721995" y="96093"/>
                </a:lnTo>
                <a:lnTo>
                  <a:pt x="641985" y="602823"/>
                </a:lnTo>
                <a:close/>
                <a:moveTo>
                  <a:pt x="427673" y="570438"/>
                </a:moveTo>
                <a:lnTo>
                  <a:pt x="364807" y="633303"/>
                </a:lnTo>
                <a:lnTo>
                  <a:pt x="381952" y="555198"/>
                </a:lnTo>
                <a:lnTo>
                  <a:pt x="427673" y="570438"/>
                </a:lnTo>
                <a:lnTo>
                  <a:pt x="427673" y="570438"/>
                </a:lnTo>
                <a:close/>
                <a:moveTo>
                  <a:pt x="351473" y="521861"/>
                </a:moveTo>
                <a:cubicBezTo>
                  <a:pt x="349567" y="523766"/>
                  <a:pt x="348615" y="526623"/>
                  <a:pt x="347662" y="529481"/>
                </a:cubicBezTo>
                <a:lnTo>
                  <a:pt x="344805" y="541863"/>
                </a:lnTo>
                <a:lnTo>
                  <a:pt x="325755" y="628541"/>
                </a:lnTo>
                <a:lnTo>
                  <a:pt x="280035" y="495191"/>
                </a:lnTo>
                <a:lnTo>
                  <a:pt x="636270" y="152291"/>
                </a:lnTo>
                <a:lnTo>
                  <a:pt x="362902" y="507573"/>
                </a:lnTo>
                <a:lnTo>
                  <a:pt x="351473" y="521861"/>
                </a:lnTo>
                <a:close/>
                <a:moveTo>
                  <a:pt x="76200" y="409466"/>
                </a:moveTo>
                <a:lnTo>
                  <a:pt x="634365" y="112286"/>
                </a:lnTo>
                <a:lnTo>
                  <a:pt x="252412" y="469473"/>
                </a:lnTo>
                <a:lnTo>
                  <a:pt x="76200" y="409466"/>
                </a:lnTo>
                <a:close/>
                <a:moveTo>
                  <a:pt x="763905" y="13226"/>
                </a:moveTo>
                <a:cubicBezTo>
                  <a:pt x="758190" y="8463"/>
                  <a:pt x="749617" y="8463"/>
                  <a:pt x="742950" y="12273"/>
                </a:cubicBezTo>
                <a:lnTo>
                  <a:pt x="20002" y="396131"/>
                </a:lnTo>
                <a:cubicBezTo>
                  <a:pt x="13335" y="399941"/>
                  <a:pt x="9525" y="406608"/>
                  <a:pt x="9525" y="414228"/>
                </a:cubicBezTo>
                <a:cubicBezTo>
                  <a:pt x="9525" y="421848"/>
                  <a:pt x="15240" y="428516"/>
                  <a:pt x="21907" y="430421"/>
                </a:cubicBezTo>
                <a:lnTo>
                  <a:pt x="220027" y="498048"/>
                </a:lnTo>
                <a:lnTo>
                  <a:pt x="244792" y="506621"/>
                </a:lnTo>
                <a:lnTo>
                  <a:pt x="250507" y="522813"/>
                </a:lnTo>
                <a:lnTo>
                  <a:pt x="309562" y="699978"/>
                </a:lnTo>
                <a:lnTo>
                  <a:pt x="309562" y="700931"/>
                </a:lnTo>
                <a:lnTo>
                  <a:pt x="309562" y="701883"/>
                </a:lnTo>
                <a:cubicBezTo>
                  <a:pt x="311467" y="707598"/>
                  <a:pt x="317182" y="712361"/>
                  <a:pt x="323850" y="714266"/>
                </a:cubicBezTo>
                <a:cubicBezTo>
                  <a:pt x="330517" y="716171"/>
                  <a:pt x="337185" y="714266"/>
                  <a:pt x="341948" y="709503"/>
                </a:cubicBezTo>
                <a:lnTo>
                  <a:pt x="342900" y="708551"/>
                </a:lnTo>
                <a:lnTo>
                  <a:pt x="348615" y="702836"/>
                </a:lnTo>
                <a:lnTo>
                  <a:pt x="468630" y="584726"/>
                </a:lnTo>
                <a:lnTo>
                  <a:pt x="651510" y="647591"/>
                </a:lnTo>
                <a:cubicBezTo>
                  <a:pt x="657225" y="649496"/>
                  <a:pt x="662940" y="648543"/>
                  <a:pt x="667702" y="645686"/>
                </a:cubicBezTo>
                <a:cubicBezTo>
                  <a:pt x="672465" y="642828"/>
                  <a:pt x="676275" y="638066"/>
                  <a:pt x="677227" y="632351"/>
                </a:cubicBezTo>
                <a:lnTo>
                  <a:pt x="772477" y="32276"/>
                </a:lnTo>
                <a:cubicBezTo>
                  <a:pt x="773430" y="23703"/>
                  <a:pt x="769620" y="17036"/>
                  <a:pt x="763905" y="13226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35558B3-73DD-4BC3-A01C-BE98A070A633}"/>
              </a:ext>
            </a:extLst>
          </p:cNvPr>
          <p:cNvSpPr/>
          <p:nvPr/>
        </p:nvSpPr>
        <p:spPr>
          <a:xfrm>
            <a:off x="8442427" y="2344865"/>
            <a:ext cx="417743" cy="417743"/>
          </a:xfrm>
          <a:custGeom>
            <a:avLst/>
            <a:gdLst>
              <a:gd name="connsiteX0" fmla="*/ 501967 w 771525"/>
              <a:gd name="connsiteY0" fmla="*/ 587692 h 771525"/>
              <a:gd name="connsiteX1" fmla="*/ 461010 w 771525"/>
              <a:gd name="connsiteY1" fmla="*/ 461962 h 771525"/>
              <a:gd name="connsiteX2" fmla="*/ 467677 w 771525"/>
              <a:gd name="connsiteY2" fmla="*/ 455295 h 771525"/>
              <a:gd name="connsiteX3" fmla="*/ 595313 w 771525"/>
              <a:gd name="connsiteY3" fmla="*/ 494348 h 771525"/>
              <a:gd name="connsiteX4" fmla="*/ 662940 w 771525"/>
              <a:gd name="connsiteY4" fmla="*/ 548640 h 771525"/>
              <a:gd name="connsiteX5" fmla="*/ 771525 w 771525"/>
              <a:gd name="connsiteY5" fmla="*/ 440055 h 771525"/>
              <a:gd name="connsiteX6" fmla="*/ 609600 w 771525"/>
              <a:gd name="connsiteY6" fmla="*/ 278130 h 771525"/>
              <a:gd name="connsiteX7" fmla="*/ 663892 w 771525"/>
              <a:gd name="connsiteY7" fmla="*/ 210502 h 771525"/>
              <a:gd name="connsiteX8" fmla="*/ 702945 w 771525"/>
              <a:gd name="connsiteY8" fmla="*/ 82867 h 771525"/>
              <a:gd name="connsiteX9" fmla="*/ 696277 w 771525"/>
              <a:gd name="connsiteY9" fmla="*/ 76200 h 771525"/>
              <a:gd name="connsiteX10" fmla="*/ 570548 w 771525"/>
              <a:gd name="connsiteY10" fmla="*/ 117157 h 771525"/>
              <a:gd name="connsiteX11" fmla="*/ 502920 w 771525"/>
              <a:gd name="connsiteY11" fmla="*/ 171450 h 771525"/>
              <a:gd name="connsiteX12" fmla="*/ 340995 w 771525"/>
              <a:gd name="connsiteY12" fmla="*/ 9525 h 771525"/>
              <a:gd name="connsiteX13" fmla="*/ 231457 w 771525"/>
              <a:gd name="connsiteY13" fmla="*/ 118110 h 771525"/>
              <a:gd name="connsiteX14" fmla="*/ 285750 w 771525"/>
              <a:gd name="connsiteY14" fmla="*/ 185737 h 771525"/>
              <a:gd name="connsiteX15" fmla="*/ 326707 w 771525"/>
              <a:gd name="connsiteY15" fmla="*/ 311467 h 771525"/>
              <a:gd name="connsiteX16" fmla="*/ 320040 w 771525"/>
              <a:gd name="connsiteY16" fmla="*/ 318135 h 771525"/>
              <a:gd name="connsiteX17" fmla="*/ 192405 w 771525"/>
              <a:gd name="connsiteY17" fmla="*/ 279082 h 771525"/>
              <a:gd name="connsiteX18" fmla="*/ 124777 w 771525"/>
              <a:gd name="connsiteY18" fmla="*/ 224790 h 771525"/>
              <a:gd name="connsiteX19" fmla="*/ 9525 w 771525"/>
              <a:gd name="connsiteY19" fmla="*/ 340995 h 771525"/>
              <a:gd name="connsiteX20" fmla="*/ 171450 w 771525"/>
              <a:gd name="connsiteY20" fmla="*/ 502920 h 771525"/>
              <a:gd name="connsiteX21" fmla="*/ 117157 w 771525"/>
              <a:gd name="connsiteY21" fmla="*/ 570548 h 771525"/>
              <a:gd name="connsiteX22" fmla="*/ 78105 w 771525"/>
              <a:gd name="connsiteY22" fmla="*/ 698183 h 771525"/>
              <a:gd name="connsiteX23" fmla="*/ 84772 w 771525"/>
              <a:gd name="connsiteY23" fmla="*/ 704850 h 771525"/>
              <a:gd name="connsiteX24" fmla="*/ 210502 w 771525"/>
              <a:gd name="connsiteY24" fmla="*/ 663892 h 771525"/>
              <a:gd name="connsiteX25" fmla="*/ 278130 w 771525"/>
              <a:gd name="connsiteY25" fmla="*/ 609600 h 771525"/>
              <a:gd name="connsiteX26" fmla="*/ 440055 w 771525"/>
              <a:gd name="connsiteY26" fmla="*/ 771525 h 771525"/>
              <a:gd name="connsiteX27" fmla="*/ 556260 w 771525"/>
              <a:gd name="connsiteY27" fmla="*/ 655320 h 771525"/>
              <a:gd name="connsiteX28" fmla="*/ 501967 w 771525"/>
              <a:gd name="connsiteY28" fmla="*/ 58769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1525" h="771525">
                <a:moveTo>
                  <a:pt x="501967" y="587692"/>
                </a:moveTo>
                <a:cubicBezTo>
                  <a:pt x="439102" y="589598"/>
                  <a:pt x="416242" y="508635"/>
                  <a:pt x="461010" y="461962"/>
                </a:cubicBezTo>
                <a:lnTo>
                  <a:pt x="467677" y="455295"/>
                </a:lnTo>
                <a:cubicBezTo>
                  <a:pt x="514350" y="410527"/>
                  <a:pt x="597217" y="431482"/>
                  <a:pt x="595313" y="494348"/>
                </a:cubicBezTo>
                <a:cubicBezTo>
                  <a:pt x="594360" y="530543"/>
                  <a:pt x="637223" y="574358"/>
                  <a:pt x="662940" y="548640"/>
                </a:cubicBezTo>
                <a:lnTo>
                  <a:pt x="771525" y="440055"/>
                </a:lnTo>
                <a:lnTo>
                  <a:pt x="609600" y="278130"/>
                </a:lnTo>
                <a:cubicBezTo>
                  <a:pt x="583883" y="252412"/>
                  <a:pt x="627698" y="209550"/>
                  <a:pt x="663892" y="210502"/>
                </a:cubicBezTo>
                <a:cubicBezTo>
                  <a:pt x="726758" y="212407"/>
                  <a:pt x="747713" y="129540"/>
                  <a:pt x="702945" y="82867"/>
                </a:cubicBezTo>
                <a:lnTo>
                  <a:pt x="696277" y="76200"/>
                </a:lnTo>
                <a:cubicBezTo>
                  <a:pt x="649605" y="31432"/>
                  <a:pt x="568642" y="54292"/>
                  <a:pt x="570548" y="117157"/>
                </a:cubicBezTo>
                <a:cubicBezTo>
                  <a:pt x="571500" y="153352"/>
                  <a:pt x="528638" y="197167"/>
                  <a:pt x="502920" y="171450"/>
                </a:cubicBezTo>
                <a:lnTo>
                  <a:pt x="340995" y="9525"/>
                </a:lnTo>
                <a:lnTo>
                  <a:pt x="231457" y="118110"/>
                </a:lnTo>
                <a:cubicBezTo>
                  <a:pt x="205740" y="143827"/>
                  <a:pt x="249555" y="186690"/>
                  <a:pt x="285750" y="185737"/>
                </a:cubicBezTo>
                <a:cubicBezTo>
                  <a:pt x="348615" y="183832"/>
                  <a:pt x="371475" y="264795"/>
                  <a:pt x="326707" y="311467"/>
                </a:cubicBezTo>
                <a:lnTo>
                  <a:pt x="320040" y="318135"/>
                </a:lnTo>
                <a:cubicBezTo>
                  <a:pt x="273367" y="362902"/>
                  <a:pt x="190500" y="341948"/>
                  <a:pt x="192405" y="279082"/>
                </a:cubicBezTo>
                <a:cubicBezTo>
                  <a:pt x="193357" y="242887"/>
                  <a:pt x="150495" y="199072"/>
                  <a:pt x="124777" y="224790"/>
                </a:cubicBezTo>
                <a:lnTo>
                  <a:pt x="9525" y="340995"/>
                </a:lnTo>
                <a:lnTo>
                  <a:pt x="171450" y="502920"/>
                </a:lnTo>
                <a:cubicBezTo>
                  <a:pt x="197167" y="528638"/>
                  <a:pt x="153352" y="571500"/>
                  <a:pt x="117157" y="570548"/>
                </a:cubicBezTo>
                <a:cubicBezTo>
                  <a:pt x="54292" y="568642"/>
                  <a:pt x="33337" y="651510"/>
                  <a:pt x="78105" y="698183"/>
                </a:cubicBezTo>
                <a:lnTo>
                  <a:pt x="84772" y="704850"/>
                </a:lnTo>
                <a:cubicBezTo>
                  <a:pt x="131445" y="749617"/>
                  <a:pt x="212407" y="726758"/>
                  <a:pt x="210502" y="663892"/>
                </a:cubicBezTo>
                <a:cubicBezTo>
                  <a:pt x="209550" y="627698"/>
                  <a:pt x="252412" y="583883"/>
                  <a:pt x="278130" y="609600"/>
                </a:cubicBezTo>
                <a:lnTo>
                  <a:pt x="440055" y="771525"/>
                </a:lnTo>
                <a:lnTo>
                  <a:pt x="556260" y="655320"/>
                </a:lnTo>
                <a:cubicBezTo>
                  <a:pt x="581977" y="629602"/>
                  <a:pt x="539115" y="586740"/>
                  <a:pt x="501967" y="587692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9FC362C-3D73-4E93-81E5-21FACB4FACB7}"/>
              </a:ext>
            </a:extLst>
          </p:cNvPr>
          <p:cNvSpPr/>
          <p:nvPr/>
        </p:nvSpPr>
        <p:spPr>
          <a:xfrm>
            <a:off x="1822043" y="5273538"/>
            <a:ext cx="550792" cy="550792"/>
          </a:xfrm>
          <a:custGeom>
            <a:avLst/>
            <a:gdLst>
              <a:gd name="connsiteX0" fmla="*/ 669608 w 866775"/>
              <a:gd name="connsiteY0" fmla="*/ 9525 h 866775"/>
              <a:gd name="connsiteX1" fmla="*/ 9525 w 866775"/>
              <a:gd name="connsiteY1" fmla="*/ 669608 h 866775"/>
              <a:gd name="connsiteX2" fmla="*/ 204787 w 866775"/>
              <a:gd name="connsiteY2" fmla="*/ 864870 h 866775"/>
              <a:gd name="connsiteX3" fmla="*/ 863918 w 866775"/>
              <a:gd name="connsiteY3" fmla="*/ 205740 h 866775"/>
              <a:gd name="connsiteX4" fmla="*/ 669608 w 866775"/>
              <a:gd name="connsiteY4" fmla="*/ 9525 h 866775"/>
              <a:gd name="connsiteX5" fmla="*/ 682943 w 866775"/>
              <a:gd name="connsiteY5" fmla="*/ 305752 h 866775"/>
              <a:gd name="connsiteX6" fmla="*/ 608648 w 866775"/>
              <a:gd name="connsiteY6" fmla="*/ 380047 h 866775"/>
              <a:gd name="connsiteX7" fmla="*/ 549593 w 866775"/>
              <a:gd name="connsiteY7" fmla="*/ 320992 h 866775"/>
              <a:gd name="connsiteX8" fmla="*/ 522922 w 866775"/>
              <a:gd name="connsiteY8" fmla="*/ 347662 h 866775"/>
              <a:gd name="connsiteX9" fmla="*/ 581978 w 866775"/>
              <a:gd name="connsiteY9" fmla="*/ 406717 h 866775"/>
              <a:gd name="connsiteX10" fmla="*/ 507683 w 866775"/>
              <a:gd name="connsiteY10" fmla="*/ 481012 h 866775"/>
              <a:gd name="connsiteX11" fmla="*/ 448627 w 866775"/>
              <a:gd name="connsiteY11" fmla="*/ 421958 h 866775"/>
              <a:gd name="connsiteX12" fmla="*/ 421958 w 866775"/>
              <a:gd name="connsiteY12" fmla="*/ 448627 h 866775"/>
              <a:gd name="connsiteX13" fmla="*/ 481012 w 866775"/>
              <a:gd name="connsiteY13" fmla="*/ 507683 h 866775"/>
              <a:gd name="connsiteX14" fmla="*/ 406717 w 866775"/>
              <a:gd name="connsiteY14" fmla="*/ 581978 h 866775"/>
              <a:gd name="connsiteX15" fmla="*/ 347662 w 866775"/>
              <a:gd name="connsiteY15" fmla="*/ 522922 h 866775"/>
              <a:gd name="connsiteX16" fmla="*/ 320992 w 866775"/>
              <a:gd name="connsiteY16" fmla="*/ 549593 h 866775"/>
              <a:gd name="connsiteX17" fmla="*/ 380047 w 866775"/>
              <a:gd name="connsiteY17" fmla="*/ 608648 h 866775"/>
              <a:gd name="connsiteX18" fmla="*/ 305752 w 866775"/>
              <a:gd name="connsiteY18" fmla="*/ 682943 h 866775"/>
              <a:gd name="connsiteX19" fmla="*/ 246697 w 866775"/>
              <a:gd name="connsiteY19" fmla="*/ 623887 h 866775"/>
              <a:gd name="connsiteX20" fmla="*/ 220027 w 866775"/>
              <a:gd name="connsiteY20" fmla="*/ 650558 h 866775"/>
              <a:gd name="connsiteX21" fmla="*/ 279082 w 866775"/>
              <a:gd name="connsiteY21" fmla="*/ 709612 h 866775"/>
              <a:gd name="connsiteX22" fmla="*/ 205740 w 866775"/>
              <a:gd name="connsiteY22" fmla="*/ 782955 h 866775"/>
              <a:gd name="connsiteX23" fmla="*/ 91440 w 866775"/>
              <a:gd name="connsiteY23" fmla="*/ 668655 h 866775"/>
              <a:gd name="connsiteX24" fmla="*/ 669608 w 866775"/>
              <a:gd name="connsiteY24" fmla="*/ 90487 h 866775"/>
              <a:gd name="connsiteX25" fmla="*/ 783908 w 866775"/>
              <a:gd name="connsiteY25" fmla="*/ 204787 h 866775"/>
              <a:gd name="connsiteX26" fmla="*/ 710565 w 866775"/>
              <a:gd name="connsiteY26" fmla="*/ 278130 h 866775"/>
              <a:gd name="connsiteX27" fmla="*/ 651510 w 866775"/>
              <a:gd name="connsiteY27" fmla="*/ 219075 h 866775"/>
              <a:gd name="connsiteX28" fmla="*/ 623887 w 866775"/>
              <a:gd name="connsiteY28" fmla="*/ 246697 h 866775"/>
              <a:gd name="connsiteX29" fmla="*/ 682943 w 866775"/>
              <a:gd name="connsiteY29" fmla="*/ 305752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775" h="866775">
                <a:moveTo>
                  <a:pt x="669608" y="9525"/>
                </a:moveTo>
                <a:lnTo>
                  <a:pt x="9525" y="669608"/>
                </a:lnTo>
                <a:lnTo>
                  <a:pt x="204787" y="864870"/>
                </a:lnTo>
                <a:lnTo>
                  <a:pt x="863918" y="205740"/>
                </a:lnTo>
                <a:lnTo>
                  <a:pt x="669608" y="9525"/>
                </a:lnTo>
                <a:close/>
                <a:moveTo>
                  <a:pt x="682943" y="305752"/>
                </a:moveTo>
                <a:lnTo>
                  <a:pt x="608648" y="380047"/>
                </a:lnTo>
                <a:lnTo>
                  <a:pt x="549593" y="320992"/>
                </a:lnTo>
                <a:lnTo>
                  <a:pt x="522922" y="347662"/>
                </a:lnTo>
                <a:lnTo>
                  <a:pt x="581978" y="406717"/>
                </a:lnTo>
                <a:lnTo>
                  <a:pt x="507683" y="481012"/>
                </a:lnTo>
                <a:lnTo>
                  <a:pt x="448627" y="421958"/>
                </a:lnTo>
                <a:lnTo>
                  <a:pt x="421958" y="448627"/>
                </a:lnTo>
                <a:lnTo>
                  <a:pt x="481012" y="507683"/>
                </a:lnTo>
                <a:lnTo>
                  <a:pt x="406717" y="581978"/>
                </a:lnTo>
                <a:lnTo>
                  <a:pt x="347662" y="522922"/>
                </a:lnTo>
                <a:lnTo>
                  <a:pt x="320992" y="549593"/>
                </a:lnTo>
                <a:lnTo>
                  <a:pt x="380047" y="608648"/>
                </a:lnTo>
                <a:lnTo>
                  <a:pt x="305752" y="682943"/>
                </a:lnTo>
                <a:lnTo>
                  <a:pt x="246697" y="623887"/>
                </a:lnTo>
                <a:lnTo>
                  <a:pt x="220027" y="650558"/>
                </a:lnTo>
                <a:lnTo>
                  <a:pt x="279082" y="709612"/>
                </a:lnTo>
                <a:lnTo>
                  <a:pt x="205740" y="782955"/>
                </a:lnTo>
                <a:lnTo>
                  <a:pt x="91440" y="668655"/>
                </a:lnTo>
                <a:lnTo>
                  <a:pt x="669608" y="90487"/>
                </a:lnTo>
                <a:lnTo>
                  <a:pt x="783908" y="204787"/>
                </a:lnTo>
                <a:lnTo>
                  <a:pt x="710565" y="278130"/>
                </a:lnTo>
                <a:lnTo>
                  <a:pt x="651510" y="219075"/>
                </a:lnTo>
                <a:lnTo>
                  <a:pt x="623887" y="246697"/>
                </a:lnTo>
                <a:lnTo>
                  <a:pt x="682943" y="305752"/>
                </a:lnTo>
                <a:close/>
              </a:path>
            </a:pathLst>
          </a:custGeom>
          <a:noFill/>
          <a:ln w="12700" cap="flat">
            <a:solidFill>
              <a:schemeClr val="bg1">
                <a:lumMod val="9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2" name="Graphic 10" descr="Pencil">
            <a:extLst>
              <a:ext uri="{FF2B5EF4-FFF2-40B4-BE49-F238E27FC236}">
                <a16:creationId xmlns:a16="http://schemas.microsoft.com/office/drawing/2014/main" id="{8D5EDC7C-F7D0-4C47-88B8-BA17AA44860B}"/>
              </a:ext>
            </a:extLst>
          </p:cNvPr>
          <p:cNvGrpSpPr/>
          <p:nvPr/>
        </p:nvGrpSpPr>
        <p:grpSpPr>
          <a:xfrm>
            <a:off x="7893855" y="3847130"/>
            <a:ext cx="377086" cy="377086"/>
            <a:chOff x="4564800" y="3421800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093897-7444-481C-B5FE-EB892CD11C22}"/>
                </a:ext>
              </a:extLst>
            </p:cNvPr>
            <p:cNvSpPr/>
            <p:nvPr/>
          </p:nvSpPr>
          <p:spPr>
            <a:xfrm>
              <a:off x="4631475" y="3592298"/>
              <a:ext cx="676275" cy="676275"/>
            </a:xfrm>
            <a:custGeom>
              <a:avLst/>
              <a:gdLst>
                <a:gd name="connsiteX0" fmla="*/ 171450 w 676275"/>
                <a:gd name="connsiteY0" fmla="*/ 506730 h 676275"/>
                <a:gd name="connsiteX1" fmla="*/ 171450 w 676275"/>
                <a:gd name="connsiteY1" fmla="*/ 574357 h 676275"/>
                <a:gd name="connsiteX2" fmla="*/ 90487 w 676275"/>
                <a:gd name="connsiteY2" fmla="*/ 601028 h 676275"/>
                <a:gd name="connsiteX3" fmla="*/ 76200 w 676275"/>
                <a:gd name="connsiteY3" fmla="*/ 586740 h 676275"/>
                <a:gd name="connsiteX4" fmla="*/ 102870 w 676275"/>
                <a:gd name="connsiteY4" fmla="*/ 505777 h 676275"/>
                <a:gd name="connsiteX5" fmla="*/ 171450 w 676275"/>
                <a:gd name="connsiteY5" fmla="*/ 506730 h 676275"/>
                <a:gd name="connsiteX6" fmla="*/ 545783 w 676275"/>
                <a:gd name="connsiteY6" fmla="*/ 9525 h 676275"/>
                <a:gd name="connsiteX7" fmla="*/ 69532 w 676275"/>
                <a:gd name="connsiteY7" fmla="*/ 486727 h 676275"/>
                <a:gd name="connsiteX8" fmla="*/ 9525 w 676275"/>
                <a:gd name="connsiteY8" fmla="*/ 667703 h 676275"/>
                <a:gd name="connsiteX9" fmla="*/ 191452 w 676275"/>
                <a:gd name="connsiteY9" fmla="*/ 607695 h 676275"/>
                <a:gd name="connsiteX10" fmla="*/ 667702 w 676275"/>
                <a:gd name="connsiteY10" fmla="*/ 13144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6275" h="676275">
                  <a:moveTo>
                    <a:pt x="171450" y="506730"/>
                  </a:moveTo>
                  <a:cubicBezTo>
                    <a:pt x="190500" y="525780"/>
                    <a:pt x="190500" y="555307"/>
                    <a:pt x="171450" y="574357"/>
                  </a:cubicBezTo>
                  <a:lnTo>
                    <a:pt x="90487" y="601028"/>
                  </a:lnTo>
                  <a:lnTo>
                    <a:pt x="76200" y="586740"/>
                  </a:lnTo>
                  <a:lnTo>
                    <a:pt x="102870" y="505777"/>
                  </a:lnTo>
                  <a:cubicBezTo>
                    <a:pt x="122872" y="487680"/>
                    <a:pt x="152400" y="487680"/>
                    <a:pt x="171450" y="506730"/>
                  </a:cubicBezTo>
                  <a:close/>
                  <a:moveTo>
                    <a:pt x="545783" y="9525"/>
                  </a:moveTo>
                  <a:lnTo>
                    <a:pt x="69532" y="486727"/>
                  </a:lnTo>
                  <a:lnTo>
                    <a:pt x="9525" y="667703"/>
                  </a:lnTo>
                  <a:lnTo>
                    <a:pt x="191452" y="607695"/>
                  </a:lnTo>
                  <a:lnTo>
                    <a:pt x="667702" y="131445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A0236A4-6AD4-4817-AC12-225EE3D454ED}"/>
                </a:ext>
              </a:extLst>
            </p:cNvPr>
            <p:cNvSpPr/>
            <p:nvPr/>
          </p:nvSpPr>
          <p:spPr>
            <a:xfrm>
              <a:off x="5194403" y="3487523"/>
              <a:ext cx="209550" cy="209550"/>
            </a:xfrm>
            <a:custGeom>
              <a:avLst/>
              <a:gdLst>
                <a:gd name="connsiteX0" fmla="*/ 198120 w 209550"/>
                <a:gd name="connsiteY0" fmla="*/ 88582 h 209550"/>
                <a:gd name="connsiteX1" fmla="*/ 130493 w 209550"/>
                <a:gd name="connsiteY1" fmla="*/ 20955 h 209550"/>
                <a:gd name="connsiteX2" fmla="*/ 76200 w 209550"/>
                <a:gd name="connsiteY2" fmla="*/ 20955 h 209550"/>
                <a:gd name="connsiteX3" fmla="*/ 9525 w 209550"/>
                <a:gd name="connsiteY3" fmla="*/ 87630 h 209550"/>
                <a:gd name="connsiteX4" fmla="*/ 130493 w 209550"/>
                <a:gd name="connsiteY4" fmla="*/ 208597 h 209550"/>
                <a:gd name="connsiteX5" fmla="*/ 197168 w 209550"/>
                <a:gd name="connsiteY5" fmla="*/ 141922 h 209550"/>
                <a:gd name="connsiteX6" fmla="*/ 198120 w 209550"/>
                <a:gd name="connsiteY6" fmla="*/ 8858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209550">
                  <a:moveTo>
                    <a:pt x="198120" y="88582"/>
                  </a:moveTo>
                  <a:lnTo>
                    <a:pt x="130493" y="20955"/>
                  </a:lnTo>
                  <a:cubicBezTo>
                    <a:pt x="115252" y="5715"/>
                    <a:pt x="91440" y="5715"/>
                    <a:pt x="76200" y="20955"/>
                  </a:cubicBezTo>
                  <a:lnTo>
                    <a:pt x="9525" y="87630"/>
                  </a:lnTo>
                  <a:lnTo>
                    <a:pt x="130493" y="208597"/>
                  </a:lnTo>
                  <a:lnTo>
                    <a:pt x="197168" y="141922"/>
                  </a:lnTo>
                  <a:cubicBezTo>
                    <a:pt x="213360" y="127635"/>
                    <a:pt x="213360" y="103822"/>
                    <a:pt x="198120" y="8858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aphic 12" descr="Flask">
            <a:extLst>
              <a:ext uri="{FF2B5EF4-FFF2-40B4-BE49-F238E27FC236}">
                <a16:creationId xmlns:a16="http://schemas.microsoft.com/office/drawing/2014/main" id="{8F7CE60F-140E-4D44-8261-6EE42F314ADC}"/>
              </a:ext>
            </a:extLst>
          </p:cNvPr>
          <p:cNvGrpSpPr/>
          <p:nvPr/>
        </p:nvGrpSpPr>
        <p:grpSpPr>
          <a:xfrm rot="20761791">
            <a:off x="1296492" y="4213898"/>
            <a:ext cx="542926" cy="542926"/>
            <a:chOff x="4714800" y="3571800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C8C2736-9E32-4233-90FB-6CBB849CC690}"/>
                </a:ext>
              </a:extLst>
            </p:cNvPr>
            <p:cNvSpPr/>
            <p:nvPr/>
          </p:nvSpPr>
          <p:spPr>
            <a:xfrm>
              <a:off x="5152950" y="3600375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0A83FD6-0072-46FE-81C6-30064D400498}"/>
                </a:ext>
              </a:extLst>
            </p:cNvPr>
            <p:cNvSpPr/>
            <p:nvPr/>
          </p:nvSpPr>
          <p:spPr>
            <a:xfrm>
              <a:off x="5200575" y="368610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FABD568-FA6F-46A5-A16B-82C1F74AC688}"/>
                </a:ext>
              </a:extLst>
            </p:cNvPr>
            <p:cNvSpPr/>
            <p:nvPr/>
          </p:nvSpPr>
          <p:spPr>
            <a:xfrm>
              <a:off x="5095800" y="366705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26D47A9-2A1B-43CE-82A4-03DE64EF2C1F}"/>
                </a:ext>
              </a:extLst>
            </p:cNvPr>
            <p:cNvSpPr/>
            <p:nvPr/>
          </p:nvSpPr>
          <p:spPr>
            <a:xfrm>
              <a:off x="5105325" y="3762300"/>
              <a:ext cx="85725" cy="85725"/>
            </a:xfrm>
            <a:custGeom>
              <a:avLst/>
              <a:gdLst>
                <a:gd name="connsiteX0" fmla="*/ 85725 w 85725"/>
                <a:gd name="connsiteY0" fmla="*/ 47625 h 85725"/>
                <a:gd name="connsiteX1" fmla="*/ 47625 w 85725"/>
                <a:gd name="connsiteY1" fmla="*/ 85725 h 85725"/>
                <a:gd name="connsiteX2" fmla="*/ 9525 w 85725"/>
                <a:gd name="connsiteY2" fmla="*/ 47625 h 85725"/>
                <a:gd name="connsiteX3" fmla="*/ 47625 w 85725"/>
                <a:gd name="connsiteY3" fmla="*/ 9525 h 85725"/>
                <a:gd name="connsiteX4" fmla="*/ 85725 w 85725"/>
                <a:gd name="connsiteY4" fmla="*/ 476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5725" y="47625"/>
                  </a:moveTo>
                  <a:cubicBezTo>
                    <a:pt x="85725" y="68667"/>
                    <a:pt x="68667" y="85725"/>
                    <a:pt x="47625" y="85725"/>
                  </a:cubicBezTo>
                  <a:cubicBezTo>
                    <a:pt x="26583" y="85725"/>
                    <a:pt x="9525" y="68667"/>
                    <a:pt x="9525" y="47625"/>
                  </a:cubicBezTo>
                  <a:cubicBezTo>
                    <a:pt x="9525" y="26583"/>
                    <a:pt x="26583" y="9525"/>
                    <a:pt x="47625" y="9525"/>
                  </a:cubicBezTo>
                  <a:cubicBezTo>
                    <a:pt x="68667" y="9525"/>
                    <a:pt x="85725" y="26583"/>
                    <a:pt x="85725" y="47625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6F45E15-D129-49D7-838C-1F86DB73F2C7}"/>
                </a:ext>
              </a:extLst>
            </p:cNvPr>
            <p:cNvSpPr/>
            <p:nvPr/>
          </p:nvSpPr>
          <p:spPr>
            <a:xfrm>
              <a:off x="4972103" y="3857550"/>
              <a:ext cx="390525" cy="590550"/>
            </a:xfrm>
            <a:custGeom>
              <a:avLst/>
              <a:gdLst>
                <a:gd name="connsiteX0" fmla="*/ 385635 w 390525"/>
                <a:gd name="connsiteY0" fmla="*/ 510540 h 590550"/>
                <a:gd name="connsiteX1" fmla="*/ 276097 w 390525"/>
                <a:gd name="connsiteY1" fmla="*/ 262890 h 590550"/>
                <a:gd name="connsiteX2" fmla="*/ 276097 w 390525"/>
                <a:gd name="connsiteY2" fmla="*/ 95250 h 590550"/>
                <a:gd name="connsiteX3" fmla="*/ 304672 w 390525"/>
                <a:gd name="connsiteY3" fmla="*/ 45720 h 590550"/>
                <a:gd name="connsiteX4" fmla="*/ 313245 w 390525"/>
                <a:gd name="connsiteY4" fmla="*/ 20002 h 590550"/>
                <a:gd name="connsiteX5" fmla="*/ 295147 w 390525"/>
                <a:gd name="connsiteY5" fmla="*/ 9525 h 590550"/>
                <a:gd name="connsiteX6" fmla="*/ 295147 w 390525"/>
                <a:gd name="connsiteY6" fmla="*/ 9525 h 590550"/>
                <a:gd name="connsiteX7" fmla="*/ 104647 w 390525"/>
                <a:gd name="connsiteY7" fmla="*/ 9525 h 590550"/>
                <a:gd name="connsiteX8" fmla="*/ 104647 w 390525"/>
                <a:gd name="connsiteY8" fmla="*/ 9525 h 590550"/>
                <a:gd name="connsiteX9" fmla="*/ 86550 w 390525"/>
                <a:gd name="connsiteY9" fmla="*/ 20002 h 590550"/>
                <a:gd name="connsiteX10" fmla="*/ 95122 w 390525"/>
                <a:gd name="connsiteY10" fmla="*/ 45720 h 590550"/>
                <a:gd name="connsiteX11" fmla="*/ 123697 w 390525"/>
                <a:gd name="connsiteY11" fmla="*/ 95250 h 590550"/>
                <a:gd name="connsiteX12" fmla="*/ 123697 w 390525"/>
                <a:gd name="connsiteY12" fmla="*/ 262890 h 590550"/>
                <a:gd name="connsiteX13" fmla="*/ 14160 w 390525"/>
                <a:gd name="connsiteY13" fmla="*/ 510540 h 590550"/>
                <a:gd name="connsiteX14" fmla="*/ 18922 w 390525"/>
                <a:gd name="connsiteY14" fmla="*/ 564833 h 590550"/>
                <a:gd name="connsiteX15" fmla="*/ 66547 w 390525"/>
                <a:gd name="connsiteY15" fmla="*/ 590550 h 590550"/>
                <a:gd name="connsiteX16" fmla="*/ 333247 w 390525"/>
                <a:gd name="connsiteY16" fmla="*/ 590550 h 590550"/>
                <a:gd name="connsiteX17" fmla="*/ 380872 w 390525"/>
                <a:gd name="connsiteY17" fmla="*/ 564833 h 590550"/>
                <a:gd name="connsiteX18" fmla="*/ 385635 w 390525"/>
                <a:gd name="connsiteY18" fmla="*/ 510540 h 590550"/>
                <a:gd name="connsiteX19" fmla="*/ 237997 w 390525"/>
                <a:gd name="connsiteY19" fmla="*/ 95250 h 590550"/>
                <a:gd name="connsiteX20" fmla="*/ 237997 w 390525"/>
                <a:gd name="connsiteY20" fmla="*/ 133350 h 590550"/>
                <a:gd name="connsiteX21" fmla="*/ 161797 w 390525"/>
                <a:gd name="connsiteY21" fmla="*/ 133350 h 590550"/>
                <a:gd name="connsiteX22" fmla="*/ 161797 w 390525"/>
                <a:gd name="connsiteY22" fmla="*/ 95250 h 590550"/>
                <a:gd name="connsiteX23" fmla="*/ 149415 w 390525"/>
                <a:gd name="connsiteY23" fmla="*/ 47625 h 590550"/>
                <a:gd name="connsiteX24" fmla="*/ 251332 w 390525"/>
                <a:gd name="connsiteY24" fmla="*/ 47625 h 590550"/>
                <a:gd name="connsiteX25" fmla="*/ 237997 w 390525"/>
                <a:gd name="connsiteY25" fmla="*/ 952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525" h="590550">
                  <a:moveTo>
                    <a:pt x="385635" y="510540"/>
                  </a:moveTo>
                  <a:lnTo>
                    <a:pt x="276097" y="262890"/>
                  </a:lnTo>
                  <a:lnTo>
                    <a:pt x="276097" y="95250"/>
                  </a:lnTo>
                  <a:cubicBezTo>
                    <a:pt x="276097" y="60960"/>
                    <a:pt x="303720" y="46672"/>
                    <a:pt x="304672" y="45720"/>
                  </a:cubicBezTo>
                  <a:cubicBezTo>
                    <a:pt x="314197" y="40957"/>
                    <a:pt x="318007" y="29527"/>
                    <a:pt x="313245" y="20002"/>
                  </a:cubicBezTo>
                  <a:cubicBezTo>
                    <a:pt x="309435" y="13335"/>
                    <a:pt x="302767" y="9525"/>
                    <a:pt x="295147" y="9525"/>
                  </a:cubicBezTo>
                  <a:lnTo>
                    <a:pt x="295147" y="9525"/>
                  </a:lnTo>
                  <a:lnTo>
                    <a:pt x="104647" y="9525"/>
                  </a:lnTo>
                  <a:lnTo>
                    <a:pt x="104647" y="9525"/>
                  </a:lnTo>
                  <a:cubicBezTo>
                    <a:pt x="97027" y="9525"/>
                    <a:pt x="90360" y="13335"/>
                    <a:pt x="86550" y="20002"/>
                  </a:cubicBezTo>
                  <a:cubicBezTo>
                    <a:pt x="81787" y="29527"/>
                    <a:pt x="85597" y="40957"/>
                    <a:pt x="95122" y="45720"/>
                  </a:cubicBezTo>
                  <a:cubicBezTo>
                    <a:pt x="95122" y="45720"/>
                    <a:pt x="123697" y="60960"/>
                    <a:pt x="123697" y="95250"/>
                  </a:cubicBezTo>
                  <a:lnTo>
                    <a:pt x="123697" y="262890"/>
                  </a:lnTo>
                  <a:lnTo>
                    <a:pt x="14160" y="510540"/>
                  </a:lnTo>
                  <a:cubicBezTo>
                    <a:pt x="6540" y="528638"/>
                    <a:pt x="8445" y="548640"/>
                    <a:pt x="18922" y="564833"/>
                  </a:cubicBezTo>
                  <a:cubicBezTo>
                    <a:pt x="29400" y="581025"/>
                    <a:pt x="47497" y="590550"/>
                    <a:pt x="66547" y="590550"/>
                  </a:cubicBezTo>
                  <a:lnTo>
                    <a:pt x="333247" y="590550"/>
                  </a:lnTo>
                  <a:cubicBezTo>
                    <a:pt x="352297" y="590550"/>
                    <a:pt x="370395" y="581025"/>
                    <a:pt x="380872" y="564833"/>
                  </a:cubicBezTo>
                  <a:cubicBezTo>
                    <a:pt x="391350" y="548640"/>
                    <a:pt x="393255" y="528638"/>
                    <a:pt x="385635" y="510540"/>
                  </a:cubicBezTo>
                  <a:close/>
                  <a:moveTo>
                    <a:pt x="237997" y="95250"/>
                  </a:moveTo>
                  <a:lnTo>
                    <a:pt x="237997" y="133350"/>
                  </a:lnTo>
                  <a:lnTo>
                    <a:pt x="161797" y="133350"/>
                  </a:lnTo>
                  <a:lnTo>
                    <a:pt x="161797" y="95250"/>
                  </a:lnTo>
                  <a:cubicBezTo>
                    <a:pt x="161797" y="75247"/>
                    <a:pt x="156082" y="60007"/>
                    <a:pt x="149415" y="47625"/>
                  </a:cubicBezTo>
                  <a:lnTo>
                    <a:pt x="251332" y="47625"/>
                  </a:lnTo>
                  <a:cubicBezTo>
                    <a:pt x="243712" y="60007"/>
                    <a:pt x="237997" y="75247"/>
                    <a:pt x="237997" y="95250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aphic 14" descr="Atom">
            <a:extLst>
              <a:ext uri="{FF2B5EF4-FFF2-40B4-BE49-F238E27FC236}">
                <a16:creationId xmlns:a16="http://schemas.microsoft.com/office/drawing/2014/main" id="{0B6C4485-6764-45B6-97BC-A9FBE22AC5BD}"/>
              </a:ext>
            </a:extLst>
          </p:cNvPr>
          <p:cNvGrpSpPr/>
          <p:nvPr/>
        </p:nvGrpSpPr>
        <p:grpSpPr>
          <a:xfrm>
            <a:off x="8192263" y="3060095"/>
            <a:ext cx="676275" cy="676275"/>
            <a:chOff x="4864800" y="3721800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FD11B7C-40AE-4FDE-8ED2-E070FFBF2E0A}"/>
                </a:ext>
              </a:extLst>
            </p:cNvPr>
            <p:cNvSpPr/>
            <p:nvPr/>
          </p:nvSpPr>
          <p:spPr>
            <a:xfrm>
              <a:off x="5252468" y="4112325"/>
              <a:ext cx="123825" cy="123825"/>
            </a:xfrm>
            <a:custGeom>
              <a:avLst/>
              <a:gdLst>
                <a:gd name="connsiteX0" fmla="*/ 123825 w 123825"/>
                <a:gd name="connsiteY0" fmla="*/ 66675 h 123825"/>
                <a:gd name="connsiteX1" fmla="*/ 66675 w 123825"/>
                <a:gd name="connsiteY1" fmla="*/ 123825 h 123825"/>
                <a:gd name="connsiteX2" fmla="*/ 9525 w 123825"/>
                <a:gd name="connsiteY2" fmla="*/ 66675 h 123825"/>
                <a:gd name="connsiteX3" fmla="*/ 66675 w 123825"/>
                <a:gd name="connsiteY3" fmla="*/ 9525 h 123825"/>
                <a:gd name="connsiteX4" fmla="*/ 123825 w 123825"/>
                <a:gd name="connsiteY4" fmla="*/ 666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" h="123825">
                  <a:moveTo>
                    <a:pt x="123825" y="66675"/>
                  </a:moveTo>
                  <a:cubicBezTo>
                    <a:pt x="123825" y="98238"/>
                    <a:pt x="98238" y="123825"/>
                    <a:pt x="66675" y="123825"/>
                  </a:cubicBezTo>
                  <a:cubicBezTo>
                    <a:pt x="35112" y="123825"/>
                    <a:pt x="9525" y="98238"/>
                    <a:pt x="9525" y="66675"/>
                  </a:cubicBezTo>
                  <a:cubicBezTo>
                    <a:pt x="9525" y="35112"/>
                    <a:pt x="35112" y="9525"/>
                    <a:pt x="66675" y="9525"/>
                  </a:cubicBezTo>
                  <a:cubicBezTo>
                    <a:pt x="98238" y="9525"/>
                    <a:pt x="123825" y="35112"/>
                    <a:pt x="123825" y="666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ABE5894-58D2-4D09-8365-F34279E04F5F}"/>
                </a:ext>
              </a:extLst>
            </p:cNvPr>
            <p:cNvSpPr/>
            <p:nvPr/>
          </p:nvSpPr>
          <p:spPr>
            <a:xfrm>
              <a:off x="4971182" y="3788475"/>
              <a:ext cx="695325" cy="771525"/>
            </a:xfrm>
            <a:custGeom>
              <a:avLst/>
              <a:gdLst>
                <a:gd name="connsiteX0" fmla="*/ 683241 w 695325"/>
                <a:gd name="connsiteY0" fmla="*/ 200025 h 771525"/>
                <a:gd name="connsiteX1" fmla="*/ 581323 w 695325"/>
                <a:gd name="connsiteY1" fmla="*/ 159067 h 771525"/>
                <a:gd name="connsiteX2" fmla="*/ 473691 w 695325"/>
                <a:gd name="connsiteY2" fmla="*/ 175260 h 771525"/>
                <a:gd name="connsiteX3" fmla="*/ 347961 w 695325"/>
                <a:gd name="connsiteY3" fmla="*/ 9525 h 771525"/>
                <a:gd name="connsiteX4" fmla="*/ 223183 w 695325"/>
                <a:gd name="connsiteY4" fmla="*/ 173355 h 771525"/>
                <a:gd name="connsiteX5" fmla="*/ 120313 w 695325"/>
                <a:gd name="connsiteY5" fmla="*/ 158115 h 771525"/>
                <a:gd name="connsiteX6" fmla="*/ 18396 w 695325"/>
                <a:gd name="connsiteY6" fmla="*/ 199072 h 771525"/>
                <a:gd name="connsiteX7" fmla="*/ 100311 w 695325"/>
                <a:gd name="connsiteY7" fmla="*/ 392430 h 771525"/>
                <a:gd name="connsiteX8" fmla="*/ 23158 w 695325"/>
                <a:gd name="connsiteY8" fmla="*/ 580073 h 771525"/>
                <a:gd name="connsiteX9" fmla="*/ 125076 w 695325"/>
                <a:gd name="connsiteY9" fmla="*/ 621030 h 771525"/>
                <a:gd name="connsiteX10" fmla="*/ 223183 w 695325"/>
                <a:gd name="connsiteY10" fmla="*/ 607695 h 771525"/>
                <a:gd name="connsiteX11" fmla="*/ 347961 w 695325"/>
                <a:gd name="connsiteY11" fmla="*/ 771525 h 771525"/>
                <a:gd name="connsiteX12" fmla="*/ 472738 w 695325"/>
                <a:gd name="connsiteY12" fmla="*/ 607695 h 771525"/>
                <a:gd name="connsiteX13" fmla="*/ 575608 w 695325"/>
                <a:gd name="connsiteY13" fmla="*/ 622935 h 771525"/>
                <a:gd name="connsiteX14" fmla="*/ 677526 w 695325"/>
                <a:gd name="connsiteY14" fmla="*/ 581977 h 771525"/>
                <a:gd name="connsiteX15" fmla="*/ 600373 w 695325"/>
                <a:gd name="connsiteY15" fmla="*/ 394335 h 771525"/>
                <a:gd name="connsiteX16" fmla="*/ 683241 w 695325"/>
                <a:gd name="connsiteY16" fmla="*/ 200025 h 771525"/>
                <a:gd name="connsiteX17" fmla="*/ 581323 w 695325"/>
                <a:gd name="connsiteY17" fmla="*/ 197167 h 771525"/>
                <a:gd name="connsiteX18" fmla="*/ 649903 w 695325"/>
                <a:gd name="connsiteY18" fmla="*/ 219075 h 771525"/>
                <a:gd name="connsiteX19" fmla="*/ 573703 w 695325"/>
                <a:gd name="connsiteY19" fmla="*/ 366712 h 771525"/>
                <a:gd name="connsiteX20" fmla="*/ 496551 w 695325"/>
                <a:gd name="connsiteY20" fmla="*/ 304800 h 771525"/>
                <a:gd name="connsiteX21" fmla="*/ 482263 w 695325"/>
                <a:gd name="connsiteY21" fmla="*/ 211455 h 771525"/>
                <a:gd name="connsiteX22" fmla="*/ 581323 w 695325"/>
                <a:gd name="connsiteY22" fmla="*/ 197167 h 771525"/>
                <a:gd name="connsiteX23" fmla="*/ 410826 w 695325"/>
                <a:gd name="connsiteY23" fmla="*/ 489585 h 771525"/>
                <a:gd name="connsiteX24" fmla="*/ 350818 w 695325"/>
                <a:gd name="connsiteY24" fmla="*/ 521017 h 771525"/>
                <a:gd name="connsiteX25" fmla="*/ 290811 w 695325"/>
                <a:gd name="connsiteY25" fmla="*/ 489585 h 771525"/>
                <a:gd name="connsiteX26" fmla="*/ 235566 w 695325"/>
                <a:gd name="connsiteY26" fmla="*/ 455295 h 771525"/>
                <a:gd name="connsiteX27" fmla="*/ 233661 w 695325"/>
                <a:gd name="connsiteY27" fmla="*/ 390525 h 771525"/>
                <a:gd name="connsiteX28" fmla="*/ 235566 w 695325"/>
                <a:gd name="connsiteY28" fmla="*/ 329565 h 771525"/>
                <a:gd name="connsiteX29" fmla="*/ 296526 w 695325"/>
                <a:gd name="connsiteY29" fmla="*/ 291465 h 771525"/>
                <a:gd name="connsiteX30" fmla="*/ 350818 w 695325"/>
                <a:gd name="connsiteY30" fmla="*/ 262890 h 771525"/>
                <a:gd name="connsiteX31" fmla="*/ 405111 w 695325"/>
                <a:gd name="connsiteY31" fmla="*/ 291465 h 771525"/>
                <a:gd name="connsiteX32" fmla="*/ 460356 w 695325"/>
                <a:gd name="connsiteY32" fmla="*/ 325755 h 771525"/>
                <a:gd name="connsiteX33" fmla="*/ 462261 w 695325"/>
                <a:gd name="connsiteY33" fmla="*/ 390525 h 771525"/>
                <a:gd name="connsiteX34" fmla="*/ 459403 w 695325"/>
                <a:gd name="connsiteY34" fmla="*/ 459105 h 771525"/>
                <a:gd name="connsiteX35" fmla="*/ 410826 w 695325"/>
                <a:gd name="connsiteY35" fmla="*/ 489585 h 771525"/>
                <a:gd name="connsiteX36" fmla="*/ 454641 w 695325"/>
                <a:gd name="connsiteY36" fmla="*/ 507682 h 771525"/>
                <a:gd name="connsiteX37" fmla="*/ 446068 w 695325"/>
                <a:gd name="connsiteY37" fmla="*/ 560070 h 771525"/>
                <a:gd name="connsiteX38" fmla="*/ 395586 w 695325"/>
                <a:gd name="connsiteY38" fmla="*/ 541020 h 771525"/>
                <a:gd name="connsiteX39" fmla="*/ 429876 w 695325"/>
                <a:gd name="connsiteY39" fmla="*/ 521970 h 771525"/>
                <a:gd name="connsiteX40" fmla="*/ 454641 w 695325"/>
                <a:gd name="connsiteY40" fmla="*/ 507682 h 771525"/>
                <a:gd name="connsiteX41" fmla="*/ 306051 w 695325"/>
                <a:gd name="connsiteY41" fmla="*/ 541020 h 771525"/>
                <a:gd name="connsiteX42" fmla="*/ 250806 w 695325"/>
                <a:gd name="connsiteY42" fmla="*/ 561023 h 771525"/>
                <a:gd name="connsiteX43" fmla="*/ 241281 w 695325"/>
                <a:gd name="connsiteY43" fmla="*/ 503873 h 771525"/>
                <a:gd name="connsiteX44" fmla="*/ 272713 w 695325"/>
                <a:gd name="connsiteY44" fmla="*/ 522923 h 771525"/>
                <a:gd name="connsiteX45" fmla="*/ 306051 w 695325"/>
                <a:gd name="connsiteY45" fmla="*/ 541020 h 771525"/>
                <a:gd name="connsiteX46" fmla="*/ 196513 w 695325"/>
                <a:gd name="connsiteY46" fmla="*/ 426720 h 771525"/>
                <a:gd name="connsiteX47" fmla="*/ 155556 w 695325"/>
                <a:gd name="connsiteY47" fmla="*/ 392430 h 771525"/>
                <a:gd name="connsiteX48" fmla="*/ 196513 w 695325"/>
                <a:gd name="connsiteY48" fmla="*/ 358140 h 771525"/>
                <a:gd name="connsiteX49" fmla="*/ 195561 w 695325"/>
                <a:gd name="connsiteY49" fmla="*/ 390525 h 771525"/>
                <a:gd name="connsiteX50" fmla="*/ 196513 w 695325"/>
                <a:gd name="connsiteY50" fmla="*/ 426720 h 771525"/>
                <a:gd name="connsiteX51" fmla="*/ 240328 w 695325"/>
                <a:gd name="connsiteY51" fmla="*/ 280987 h 771525"/>
                <a:gd name="connsiteX52" fmla="*/ 249853 w 695325"/>
                <a:gd name="connsiteY52" fmla="*/ 220980 h 771525"/>
                <a:gd name="connsiteX53" fmla="*/ 306051 w 695325"/>
                <a:gd name="connsiteY53" fmla="*/ 241935 h 771525"/>
                <a:gd name="connsiteX54" fmla="*/ 276523 w 695325"/>
                <a:gd name="connsiteY54" fmla="*/ 258127 h 771525"/>
                <a:gd name="connsiteX55" fmla="*/ 240328 w 695325"/>
                <a:gd name="connsiteY55" fmla="*/ 280987 h 771525"/>
                <a:gd name="connsiteX56" fmla="*/ 394633 w 695325"/>
                <a:gd name="connsiteY56" fmla="*/ 241935 h 771525"/>
                <a:gd name="connsiteX57" fmla="*/ 446068 w 695325"/>
                <a:gd name="connsiteY57" fmla="*/ 222885 h 771525"/>
                <a:gd name="connsiteX58" fmla="*/ 455593 w 695325"/>
                <a:gd name="connsiteY58" fmla="*/ 277177 h 771525"/>
                <a:gd name="connsiteX59" fmla="*/ 424161 w 695325"/>
                <a:gd name="connsiteY59" fmla="*/ 258127 h 771525"/>
                <a:gd name="connsiteX60" fmla="*/ 394633 w 695325"/>
                <a:gd name="connsiteY60" fmla="*/ 241935 h 771525"/>
                <a:gd name="connsiteX61" fmla="*/ 499408 w 695325"/>
                <a:gd name="connsiteY61" fmla="*/ 354330 h 771525"/>
                <a:gd name="connsiteX62" fmla="*/ 546081 w 695325"/>
                <a:gd name="connsiteY62" fmla="*/ 393382 h 771525"/>
                <a:gd name="connsiteX63" fmla="*/ 499408 w 695325"/>
                <a:gd name="connsiteY63" fmla="*/ 431482 h 771525"/>
                <a:gd name="connsiteX64" fmla="*/ 500361 w 695325"/>
                <a:gd name="connsiteY64" fmla="*/ 391477 h 771525"/>
                <a:gd name="connsiteX65" fmla="*/ 499408 w 695325"/>
                <a:gd name="connsiteY65" fmla="*/ 354330 h 771525"/>
                <a:gd name="connsiteX66" fmla="*/ 347961 w 695325"/>
                <a:gd name="connsiteY66" fmla="*/ 47625 h 771525"/>
                <a:gd name="connsiteX67" fmla="*/ 437496 w 695325"/>
                <a:gd name="connsiteY67" fmla="*/ 185737 h 771525"/>
                <a:gd name="connsiteX68" fmla="*/ 350818 w 695325"/>
                <a:gd name="connsiteY68" fmla="*/ 220027 h 771525"/>
                <a:gd name="connsiteX69" fmla="*/ 259378 w 695325"/>
                <a:gd name="connsiteY69" fmla="*/ 183832 h 771525"/>
                <a:gd name="connsiteX70" fmla="*/ 347961 w 695325"/>
                <a:gd name="connsiteY70" fmla="*/ 47625 h 771525"/>
                <a:gd name="connsiteX71" fmla="*/ 50781 w 695325"/>
                <a:gd name="connsiteY71" fmla="*/ 219075 h 771525"/>
                <a:gd name="connsiteX72" fmla="*/ 119361 w 695325"/>
                <a:gd name="connsiteY72" fmla="*/ 197167 h 771525"/>
                <a:gd name="connsiteX73" fmla="*/ 212706 w 695325"/>
                <a:gd name="connsiteY73" fmla="*/ 210502 h 771525"/>
                <a:gd name="connsiteX74" fmla="*/ 198418 w 695325"/>
                <a:gd name="connsiteY74" fmla="*/ 308610 h 771525"/>
                <a:gd name="connsiteX75" fmla="*/ 126981 w 695325"/>
                <a:gd name="connsiteY75" fmla="*/ 366712 h 771525"/>
                <a:gd name="connsiteX76" fmla="*/ 50781 w 695325"/>
                <a:gd name="connsiteY76" fmla="*/ 219075 h 771525"/>
                <a:gd name="connsiteX77" fmla="*/ 125076 w 695325"/>
                <a:gd name="connsiteY77" fmla="*/ 583883 h 771525"/>
                <a:gd name="connsiteX78" fmla="*/ 56496 w 695325"/>
                <a:gd name="connsiteY78" fmla="*/ 561975 h 771525"/>
                <a:gd name="connsiteX79" fmla="*/ 127933 w 695325"/>
                <a:gd name="connsiteY79" fmla="*/ 419100 h 771525"/>
                <a:gd name="connsiteX80" fmla="*/ 199370 w 695325"/>
                <a:gd name="connsiteY80" fmla="*/ 476250 h 771525"/>
                <a:gd name="connsiteX81" fmla="*/ 213658 w 695325"/>
                <a:gd name="connsiteY81" fmla="*/ 571500 h 771525"/>
                <a:gd name="connsiteX82" fmla="*/ 125076 w 695325"/>
                <a:gd name="connsiteY82" fmla="*/ 583883 h 771525"/>
                <a:gd name="connsiteX83" fmla="*/ 347961 w 695325"/>
                <a:gd name="connsiteY83" fmla="*/ 733425 h 771525"/>
                <a:gd name="connsiteX84" fmla="*/ 259378 w 695325"/>
                <a:gd name="connsiteY84" fmla="*/ 598170 h 771525"/>
                <a:gd name="connsiteX85" fmla="*/ 350818 w 695325"/>
                <a:gd name="connsiteY85" fmla="*/ 562927 h 771525"/>
                <a:gd name="connsiteX86" fmla="*/ 436543 w 695325"/>
                <a:gd name="connsiteY86" fmla="*/ 596265 h 771525"/>
                <a:gd name="connsiteX87" fmla="*/ 347961 w 695325"/>
                <a:gd name="connsiteY87" fmla="*/ 733425 h 771525"/>
                <a:gd name="connsiteX88" fmla="*/ 645141 w 695325"/>
                <a:gd name="connsiteY88" fmla="*/ 561975 h 771525"/>
                <a:gd name="connsiteX89" fmla="*/ 576561 w 695325"/>
                <a:gd name="connsiteY89" fmla="*/ 583883 h 771525"/>
                <a:gd name="connsiteX90" fmla="*/ 483216 w 695325"/>
                <a:gd name="connsiteY90" fmla="*/ 570548 h 771525"/>
                <a:gd name="connsiteX91" fmla="*/ 496551 w 695325"/>
                <a:gd name="connsiteY91" fmla="*/ 480060 h 771525"/>
                <a:gd name="connsiteX92" fmla="*/ 573703 w 695325"/>
                <a:gd name="connsiteY92" fmla="*/ 419100 h 771525"/>
                <a:gd name="connsiteX93" fmla="*/ 645141 w 695325"/>
                <a:gd name="connsiteY93" fmla="*/ 56197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695325" h="771525">
                  <a:moveTo>
                    <a:pt x="683241" y="200025"/>
                  </a:moveTo>
                  <a:cubicBezTo>
                    <a:pt x="667048" y="172402"/>
                    <a:pt x="630853" y="159067"/>
                    <a:pt x="581323" y="159067"/>
                  </a:cubicBezTo>
                  <a:cubicBezTo>
                    <a:pt x="549891" y="159067"/>
                    <a:pt x="513696" y="164782"/>
                    <a:pt x="473691" y="175260"/>
                  </a:cubicBezTo>
                  <a:cubicBezTo>
                    <a:pt x="446068" y="75247"/>
                    <a:pt x="400348" y="9525"/>
                    <a:pt x="347961" y="9525"/>
                  </a:cubicBezTo>
                  <a:cubicBezTo>
                    <a:pt x="296526" y="9525"/>
                    <a:pt x="249853" y="74295"/>
                    <a:pt x="223183" y="173355"/>
                  </a:cubicBezTo>
                  <a:cubicBezTo>
                    <a:pt x="185083" y="163830"/>
                    <a:pt x="150793" y="158115"/>
                    <a:pt x="120313" y="158115"/>
                  </a:cubicBezTo>
                  <a:cubicBezTo>
                    <a:pt x="70783" y="158115"/>
                    <a:pt x="34588" y="171450"/>
                    <a:pt x="18396" y="199072"/>
                  </a:cubicBezTo>
                  <a:cubicBezTo>
                    <a:pt x="-8274" y="244792"/>
                    <a:pt x="26968" y="318135"/>
                    <a:pt x="100311" y="392430"/>
                  </a:cubicBezTo>
                  <a:cubicBezTo>
                    <a:pt x="29826" y="464820"/>
                    <a:pt x="-2559" y="535305"/>
                    <a:pt x="23158" y="580073"/>
                  </a:cubicBezTo>
                  <a:cubicBezTo>
                    <a:pt x="39351" y="607695"/>
                    <a:pt x="75546" y="621030"/>
                    <a:pt x="125076" y="621030"/>
                  </a:cubicBezTo>
                  <a:cubicBezTo>
                    <a:pt x="153651" y="621030"/>
                    <a:pt x="186988" y="616267"/>
                    <a:pt x="223183" y="607695"/>
                  </a:cubicBezTo>
                  <a:cubicBezTo>
                    <a:pt x="250806" y="706755"/>
                    <a:pt x="296526" y="771525"/>
                    <a:pt x="347961" y="771525"/>
                  </a:cubicBezTo>
                  <a:cubicBezTo>
                    <a:pt x="399396" y="771525"/>
                    <a:pt x="446068" y="706755"/>
                    <a:pt x="472738" y="607695"/>
                  </a:cubicBezTo>
                  <a:cubicBezTo>
                    <a:pt x="510838" y="617220"/>
                    <a:pt x="545128" y="622935"/>
                    <a:pt x="575608" y="622935"/>
                  </a:cubicBezTo>
                  <a:cubicBezTo>
                    <a:pt x="625138" y="622935"/>
                    <a:pt x="661333" y="609600"/>
                    <a:pt x="677526" y="581977"/>
                  </a:cubicBezTo>
                  <a:cubicBezTo>
                    <a:pt x="703243" y="537210"/>
                    <a:pt x="670858" y="466725"/>
                    <a:pt x="600373" y="394335"/>
                  </a:cubicBezTo>
                  <a:cubicBezTo>
                    <a:pt x="675621" y="319087"/>
                    <a:pt x="709911" y="245745"/>
                    <a:pt x="683241" y="200025"/>
                  </a:cubicBezTo>
                  <a:close/>
                  <a:moveTo>
                    <a:pt x="581323" y="197167"/>
                  </a:moveTo>
                  <a:cubicBezTo>
                    <a:pt x="616566" y="197167"/>
                    <a:pt x="642283" y="205740"/>
                    <a:pt x="649903" y="219075"/>
                  </a:cubicBezTo>
                  <a:cubicBezTo>
                    <a:pt x="664191" y="243840"/>
                    <a:pt x="638473" y="301942"/>
                    <a:pt x="573703" y="366712"/>
                  </a:cubicBezTo>
                  <a:cubicBezTo>
                    <a:pt x="550843" y="345757"/>
                    <a:pt x="525126" y="324802"/>
                    <a:pt x="496551" y="304800"/>
                  </a:cubicBezTo>
                  <a:cubicBezTo>
                    <a:pt x="493693" y="272415"/>
                    <a:pt x="488931" y="240982"/>
                    <a:pt x="482263" y="211455"/>
                  </a:cubicBezTo>
                  <a:cubicBezTo>
                    <a:pt x="518458" y="201930"/>
                    <a:pt x="552748" y="197167"/>
                    <a:pt x="581323" y="197167"/>
                  </a:cubicBezTo>
                  <a:close/>
                  <a:moveTo>
                    <a:pt x="410826" y="489585"/>
                  </a:moveTo>
                  <a:cubicBezTo>
                    <a:pt x="390823" y="501015"/>
                    <a:pt x="370821" y="511492"/>
                    <a:pt x="350818" y="521017"/>
                  </a:cubicBezTo>
                  <a:cubicBezTo>
                    <a:pt x="330816" y="511492"/>
                    <a:pt x="310813" y="501015"/>
                    <a:pt x="290811" y="489585"/>
                  </a:cubicBezTo>
                  <a:cubicBezTo>
                    <a:pt x="271761" y="478155"/>
                    <a:pt x="252711" y="466725"/>
                    <a:pt x="235566" y="455295"/>
                  </a:cubicBezTo>
                  <a:cubicBezTo>
                    <a:pt x="233661" y="434340"/>
                    <a:pt x="233661" y="413385"/>
                    <a:pt x="233661" y="390525"/>
                  </a:cubicBezTo>
                  <a:cubicBezTo>
                    <a:pt x="233661" y="369570"/>
                    <a:pt x="234613" y="349567"/>
                    <a:pt x="235566" y="329565"/>
                  </a:cubicBezTo>
                  <a:cubicBezTo>
                    <a:pt x="254616" y="316230"/>
                    <a:pt x="274618" y="303848"/>
                    <a:pt x="296526" y="291465"/>
                  </a:cubicBezTo>
                  <a:cubicBezTo>
                    <a:pt x="314623" y="280987"/>
                    <a:pt x="332721" y="271462"/>
                    <a:pt x="350818" y="262890"/>
                  </a:cubicBezTo>
                  <a:cubicBezTo>
                    <a:pt x="368916" y="271462"/>
                    <a:pt x="387013" y="280987"/>
                    <a:pt x="405111" y="291465"/>
                  </a:cubicBezTo>
                  <a:cubicBezTo>
                    <a:pt x="424161" y="302895"/>
                    <a:pt x="443211" y="314325"/>
                    <a:pt x="460356" y="325755"/>
                  </a:cubicBezTo>
                  <a:cubicBezTo>
                    <a:pt x="462261" y="346710"/>
                    <a:pt x="462261" y="367665"/>
                    <a:pt x="462261" y="390525"/>
                  </a:cubicBezTo>
                  <a:cubicBezTo>
                    <a:pt x="462261" y="414337"/>
                    <a:pt x="461308" y="437198"/>
                    <a:pt x="459403" y="459105"/>
                  </a:cubicBezTo>
                  <a:cubicBezTo>
                    <a:pt x="444163" y="469582"/>
                    <a:pt x="427971" y="479107"/>
                    <a:pt x="410826" y="489585"/>
                  </a:cubicBezTo>
                  <a:close/>
                  <a:moveTo>
                    <a:pt x="454641" y="507682"/>
                  </a:moveTo>
                  <a:cubicBezTo>
                    <a:pt x="451783" y="525780"/>
                    <a:pt x="448926" y="543877"/>
                    <a:pt x="446068" y="560070"/>
                  </a:cubicBezTo>
                  <a:cubicBezTo>
                    <a:pt x="429876" y="554355"/>
                    <a:pt x="412731" y="548640"/>
                    <a:pt x="395586" y="541020"/>
                  </a:cubicBezTo>
                  <a:cubicBezTo>
                    <a:pt x="407016" y="535305"/>
                    <a:pt x="418446" y="528638"/>
                    <a:pt x="429876" y="521970"/>
                  </a:cubicBezTo>
                  <a:cubicBezTo>
                    <a:pt x="438448" y="517207"/>
                    <a:pt x="447021" y="512445"/>
                    <a:pt x="454641" y="507682"/>
                  </a:cubicBezTo>
                  <a:close/>
                  <a:moveTo>
                    <a:pt x="306051" y="541020"/>
                  </a:moveTo>
                  <a:cubicBezTo>
                    <a:pt x="287001" y="548640"/>
                    <a:pt x="268903" y="555308"/>
                    <a:pt x="250806" y="561023"/>
                  </a:cubicBezTo>
                  <a:cubicBezTo>
                    <a:pt x="246995" y="542925"/>
                    <a:pt x="244138" y="523875"/>
                    <a:pt x="241281" y="503873"/>
                  </a:cubicBezTo>
                  <a:cubicBezTo>
                    <a:pt x="251758" y="510540"/>
                    <a:pt x="261283" y="516255"/>
                    <a:pt x="272713" y="522923"/>
                  </a:cubicBezTo>
                  <a:cubicBezTo>
                    <a:pt x="283191" y="528638"/>
                    <a:pt x="294621" y="535305"/>
                    <a:pt x="306051" y="541020"/>
                  </a:cubicBezTo>
                  <a:close/>
                  <a:moveTo>
                    <a:pt x="196513" y="426720"/>
                  </a:moveTo>
                  <a:cubicBezTo>
                    <a:pt x="181273" y="415290"/>
                    <a:pt x="167938" y="403860"/>
                    <a:pt x="155556" y="392430"/>
                  </a:cubicBezTo>
                  <a:cubicBezTo>
                    <a:pt x="167938" y="381000"/>
                    <a:pt x="182226" y="369570"/>
                    <a:pt x="196513" y="358140"/>
                  </a:cubicBezTo>
                  <a:cubicBezTo>
                    <a:pt x="196513" y="368617"/>
                    <a:pt x="195561" y="379095"/>
                    <a:pt x="195561" y="390525"/>
                  </a:cubicBezTo>
                  <a:cubicBezTo>
                    <a:pt x="195561" y="402907"/>
                    <a:pt x="195561" y="415290"/>
                    <a:pt x="196513" y="426720"/>
                  </a:cubicBezTo>
                  <a:close/>
                  <a:moveTo>
                    <a:pt x="240328" y="280987"/>
                  </a:moveTo>
                  <a:cubicBezTo>
                    <a:pt x="243186" y="260032"/>
                    <a:pt x="246043" y="240030"/>
                    <a:pt x="249853" y="220980"/>
                  </a:cubicBezTo>
                  <a:cubicBezTo>
                    <a:pt x="267951" y="226695"/>
                    <a:pt x="287001" y="234315"/>
                    <a:pt x="306051" y="241935"/>
                  </a:cubicBezTo>
                  <a:cubicBezTo>
                    <a:pt x="296526" y="246697"/>
                    <a:pt x="286048" y="252412"/>
                    <a:pt x="276523" y="258127"/>
                  </a:cubicBezTo>
                  <a:cubicBezTo>
                    <a:pt x="265093" y="265748"/>
                    <a:pt x="252711" y="273367"/>
                    <a:pt x="240328" y="280987"/>
                  </a:cubicBezTo>
                  <a:close/>
                  <a:moveTo>
                    <a:pt x="394633" y="241935"/>
                  </a:moveTo>
                  <a:cubicBezTo>
                    <a:pt x="411778" y="234315"/>
                    <a:pt x="428923" y="228600"/>
                    <a:pt x="446068" y="222885"/>
                  </a:cubicBezTo>
                  <a:cubicBezTo>
                    <a:pt x="449878" y="240030"/>
                    <a:pt x="452736" y="258127"/>
                    <a:pt x="455593" y="277177"/>
                  </a:cubicBezTo>
                  <a:cubicBezTo>
                    <a:pt x="445116" y="270510"/>
                    <a:pt x="435591" y="264795"/>
                    <a:pt x="424161" y="258127"/>
                  </a:cubicBezTo>
                  <a:cubicBezTo>
                    <a:pt x="414636" y="253365"/>
                    <a:pt x="405111" y="247650"/>
                    <a:pt x="394633" y="241935"/>
                  </a:cubicBezTo>
                  <a:close/>
                  <a:moveTo>
                    <a:pt x="499408" y="354330"/>
                  </a:moveTo>
                  <a:cubicBezTo>
                    <a:pt x="516553" y="367665"/>
                    <a:pt x="531793" y="380048"/>
                    <a:pt x="546081" y="393382"/>
                  </a:cubicBezTo>
                  <a:cubicBezTo>
                    <a:pt x="531793" y="405765"/>
                    <a:pt x="516553" y="419100"/>
                    <a:pt x="499408" y="431482"/>
                  </a:cubicBezTo>
                  <a:cubicBezTo>
                    <a:pt x="500361" y="418148"/>
                    <a:pt x="500361" y="404812"/>
                    <a:pt x="500361" y="391477"/>
                  </a:cubicBezTo>
                  <a:cubicBezTo>
                    <a:pt x="500361" y="378142"/>
                    <a:pt x="500361" y="365760"/>
                    <a:pt x="499408" y="354330"/>
                  </a:cubicBezTo>
                  <a:close/>
                  <a:moveTo>
                    <a:pt x="347961" y="47625"/>
                  </a:moveTo>
                  <a:cubicBezTo>
                    <a:pt x="376536" y="47625"/>
                    <a:pt x="413683" y="98107"/>
                    <a:pt x="437496" y="185737"/>
                  </a:cubicBezTo>
                  <a:cubicBezTo>
                    <a:pt x="409873" y="195262"/>
                    <a:pt x="380346" y="206692"/>
                    <a:pt x="350818" y="220027"/>
                  </a:cubicBezTo>
                  <a:cubicBezTo>
                    <a:pt x="319386" y="205740"/>
                    <a:pt x="288906" y="193357"/>
                    <a:pt x="259378" y="183832"/>
                  </a:cubicBezTo>
                  <a:cubicBezTo>
                    <a:pt x="283191" y="97155"/>
                    <a:pt x="319386" y="47625"/>
                    <a:pt x="347961" y="47625"/>
                  </a:cubicBezTo>
                  <a:close/>
                  <a:moveTo>
                    <a:pt x="50781" y="219075"/>
                  </a:moveTo>
                  <a:cubicBezTo>
                    <a:pt x="59353" y="204787"/>
                    <a:pt x="84118" y="197167"/>
                    <a:pt x="119361" y="197167"/>
                  </a:cubicBezTo>
                  <a:cubicBezTo>
                    <a:pt x="146983" y="197167"/>
                    <a:pt x="178416" y="201930"/>
                    <a:pt x="212706" y="210502"/>
                  </a:cubicBezTo>
                  <a:cubicBezTo>
                    <a:pt x="206038" y="240982"/>
                    <a:pt x="201276" y="274320"/>
                    <a:pt x="198418" y="308610"/>
                  </a:cubicBezTo>
                  <a:cubicBezTo>
                    <a:pt x="171748" y="327660"/>
                    <a:pt x="147936" y="346710"/>
                    <a:pt x="126981" y="366712"/>
                  </a:cubicBezTo>
                  <a:cubicBezTo>
                    <a:pt x="63163" y="301942"/>
                    <a:pt x="36493" y="243840"/>
                    <a:pt x="50781" y="219075"/>
                  </a:cubicBezTo>
                  <a:close/>
                  <a:moveTo>
                    <a:pt x="125076" y="583883"/>
                  </a:moveTo>
                  <a:cubicBezTo>
                    <a:pt x="89833" y="583883"/>
                    <a:pt x="64116" y="575310"/>
                    <a:pt x="56496" y="561975"/>
                  </a:cubicBezTo>
                  <a:cubicBezTo>
                    <a:pt x="42208" y="537210"/>
                    <a:pt x="66973" y="481965"/>
                    <a:pt x="127933" y="419100"/>
                  </a:cubicBezTo>
                  <a:cubicBezTo>
                    <a:pt x="149841" y="438150"/>
                    <a:pt x="173653" y="457200"/>
                    <a:pt x="199370" y="476250"/>
                  </a:cubicBezTo>
                  <a:cubicBezTo>
                    <a:pt x="202228" y="509587"/>
                    <a:pt x="206991" y="541973"/>
                    <a:pt x="213658" y="571500"/>
                  </a:cubicBezTo>
                  <a:cubicBezTo>
                    <a:pt x="182226" y="580073"/>
                    <a:pt x="151746" y="583883"/>
                    <a:pt x="125076" y="583883"/>
                  </a:cubicBezTo>
                  <a:close/>
                  <a:moveTo>
                    <a:pt x="347961" y="733425"/>
                  </a:moveTo>
                  <a:cubicBezTo>
                    <a:pt x="319386" y="733425"/>
                    <a:pt x="283191" y="683895"/>
                    <a:pt x="259378" y="598170"/>
                  </a:cubicBezTo>
                  <a:cubicBezTo>
                    <a:pt x="288906" y="588645"/>
                    <a:pt x="319386" y="577215"/>
                    <a:pt x="350818" y="562927"/>
                  </a:cubicBezTo>
                  <a:cubicBezTo>
                    <a:pt x="380346" y="576263"/>
                    <a:pt x="408921" y="587692"/>
                    <a:pt x="436543" y="596265"/>
                  </a:cubicBezTo>
                  <a:cubicBezTo>
                    <a:pt x="412731" y="683895"/>
                    <a:pt x="376536" y="733425"/>
                    <a:pt x="347961" y="733425"/>
                  </a:cubicBezTo>
                  <a:close/>
                  <a:moveTo>
                    <a:pt x="645141" y="561975"/>
                  </a:moveTo>
                  <a:cubicBezTo>
                    <a:pt x="636568" y="576263"/>
                    <a:pt x="611803" y="583883"/>
                    <a:pt x="576561" y="583883"/>
                  </a:cubicBezTo>
                  <a:cubicBezTo>
                    <a:pt x="548938" y="583883"/>
                    <a:pt x="516553" y="579120"/>
                    <a:pt x="483216" y="570548"/>
                  </a:cubicBezTo>
                  <a:cubicBezTo>
                    <a:pt x="488931" y="541973"/>
                    <a:pt x="493693" y="512445"/>
                    <a:pt x="496551" y="480060"/>
                  </a:cubicBezTo>
                  <a:cubicBezTo>
                    <a:pt x="525126" y="460057"/>
                    <a:pt x="550843" y="440055"/>
                    <a:pt x="573703" y="419100"/>
                  </a:cubicBezTo>
                  <a:cubicBezTo>
                    <a:pt x="634663" y="481965"/>
                    <a:pt x="659428" y="537210"/>
                    <a:pt x="645141" y="5619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aphic 16" descr="Globe">
            <a:extLst>
              <a:ext uri="{FF2B5EF4-FFF2-40B4-BE49-F238E27FC236}">
                <a16:creationId xmlns:a16="http://schemas.microsoft.com/office/drawing/2014/main" id="{D383A5BA-881A-4E54-8AD0-7B6E03607504}"/>
              </a:ext>
            </a:extLst>
          </p:cNvPr>
          <p:cNvGrpSpPr/>
          <p:nvPr/>
        </p:nvGrpSpPr>
        <p:grpSpPr>
          <a:xfrm rot="20700000">
            <a:off x="7953992" y="4376568"/>
            <a:ext cx="946047" cy="946047"/>
            <a:chOff x="5014800" y="3871800"/>
            <a:chExt cx="914400" cy="9144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EA42EA1-119A-4C52-B459-C51C8A37DA09}"/>
                </a:ext>
              </a:extLst>
            </p:cNvPr>
            <p:cNvSpPr/>
            <p:nvPr/>
          </p:nvSpPr>
          <p:spPr>
            <a:xfrm>
              <a:off x="5198633" y="3900375"/>
              <a:ext cx="628650" cy="847725"/>
            </a:xfrm>
            <a:custGeom>
              <a:avLst/>
              <a:gdLst>
                <a:gd name="connsiteX0" fmla="*/ 587693 w 628650"/>
                <a:gd name="connsiteY0" fmla="*/ 215265 h 847725"/>
                <a:gd name="connsiteX1" fmla="*/ 376237 w 628650"/>
                <a:gd name="connsiteY1" fmla="*/ 9525 h 847725"/>
                <a:gd name="connsiteX2" fmla="*/ 361950 w 628650"/>
                <a:gd name="connsiteY2" fmla="*/ 44767 h 847725"/>
                <a:gd name="connsiteX3" fmla="*/ 552450 w 628650"/>
                <a:gd name="connsiteY3" fmla="*/ 230505 h 847725"/>
                <a:gd name="connsiteX4" fmla="*/ 556260 w 628650"/>
                <a:gd name="connsiteY4" fmla="*/ 496252 h 847725"/>
                <a:gd name="connsiteX5" fmla="*/ 370523 w 628650"/>
                <a:gd name="connsiteY5" fmla="*/ 686752 h 847725"/>
                <a:gd name="connsiteX6" fmla="*/ 104775 w 628650"/>
                <a:gd name="connsiteY6" fmla="*/ 690563 h 847725"/>
                <a:gd name="connsiteX7" fmla="*/ 90487 w 628650"/>
                <a:gd name="connsiteY7" fmla="*/ 725805 h 847725"/>
                <a:gd name="connsiteX8" fmla="*/ 200025 w 628650"/>
                <a:gd name="connsiteY8" fmla="*/ 751523 h 847725"/>
                <a:gd name="connsiteX9" fmla="*/ 200025 w 628650"/>
                <a:gd name="connsiteY9" fmla="*/ 788670 h 847725"/>
                <a:gd name="connsiteX10" fmla="*/ 9525 w 628650"/>
                <a:gd name="connsiteY10" fmla="*/ 788670 h 847725"/>
                <a:gd name="connsiteX11" fmla="*/ 9525 w 628650"/>
                <a:gd name="connsiteY11" fmla="*/ 845820 h 847725"/>
                <a:gd name="connsiteX12" fmla="*/ 466725 w 628650"/>
                <a:gd name="connsiteY12" fmla="*/ 845820 h 847725"/>
                <a:gd name="connsiteX13" fmla="*/ 466725 w 628650"/>
                <a:gd name="connsiteY13" fmla="*/ 788670 h 847725"/>
                <a:gd name="connsiteX14" fmla="*/ 276225 w 628650"/>
                <a:gd name="connsiteY14" fmla="*/ 788670 h 847725"/>
                <a:gd name="connsiteX15" fmla="*/ 276225 w 628650"/>
                <a:gd name="connsiteY15" fmla="*/ 750570 h 847725"/>
                <a:gd name="connsiteX16" fmla="*/ 385762 w 628650"/>
                <a:gd name="connsiteY16" fmla="*/ 721995 h 847725"/>
                <a:gd name="connsiteX17" fmla="*/ 591503 w 628650"/>
                <a:gd name="connsiteY17" fmla="*/ 510540 h 847725"/>
                <a:gd name="connsiteX18" fmla="*/ 587693 w 628650"/>
                <a:gd name="connsiteY18" fmla="*/ 215265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8650" h="847725">
                  <a:moveTo>
                    <a:pt x="587693" y="215265"/>
                  </a:moveTo>
                  <a:cubicBezTo>
                    <a:pt x="546735" y="120967"/>
                    <a:pt x="472440" y="47625"/>
                    <a:pt x="376237" y="9525"/>
                  </a:cubicBezTo>
                  <a:lnTo>
                    <a:pt x="361950" y="44767"/>
                  </a:lnTo>
                  <a:cubicBezTo>
                    <a:pt x="447675" y="79057"/>
                    <a:pt x="515303" y="144780"/>
                    <a:pt x="552450" y="230505"/>
                  </a:cubicBezTo>
                  <a:cubicBezTo>
                    <a:pt x="588645" y="316230"/>
                    <a:pt x="590550" y="410527"/>
                    <a:pt x="556260" y="496252"/>
                  </a:cubicBezTo>
                  <a:cubicBezTo>
                    <a:pt x="521970" y="581977"/>
                    <a:pt x="456247" y="649605"/>
                    <a:pt x="370523" y="686752"/>
                  </a:cubicBezTo>
                  <a:cubicBezTo>
                    <a:pt x="284798" y="722948"/>
                    <a:pt x="190500" y="724852"/>
                    <a:pt x="104775" y="690563"/>
                  </a:cubicBezTo>
                  <a:lnTo>
                    <a:pt x="90487" y="725805"/>
                  </a:lnTo>
                  <a:cubicBezTo>
                    <a:pt x="125730" y="740092"/>
                    <a:pt x="162878" y="748665"/>
                    <a:pt x="200025" y="751523"/>
                  </a:cubicBezTo>
                  <a:lnTo>
                    <a:pt x="200025" y="788670"/>
                  </a:lnTo>
                  <a:lnTo>
                    <a:pt x="9525" y="788670"/>
                  </a:lnTo>
                  <a:lnTo>
                    <a:pt x="9525" y="845820"/>
                  </a:lnTo>
                  <a:lnTo>
                    <a:pt x="466725" y="845820"/>
                  </a:lnTo>
                  <a:lnTo>
                    <a:pt x="466725" y="788670"/>
                  </a:lnTo>
                  <a:lnTo>
                    <a:pt x="276225" y="788670"/>
                  </a:lnTo>
                  <a:lnTo>
                    <a:pt x="276225" y="750570"/>
                  </a:lnTo>
                  <a:cubicBezTo>
                    <a:pt x="313373" y="746760"/>
                    <a:pt x="349567" y="736283"/>
                    <a:pt x="385762" y="721995"/>
                  </a:cubicBezTo>
                  <a:cubicBezTo>
                    <a:pt x="481013" y="681038"/>
                    <a:pt x="553403" y="606742"/>
                    <a:pt x="591503" y="510540"/>
                  </a:cubicBezTo>
                  <a:cubicBezTo>
                    <a:pt x="629603" y="414337"/>
                    <a:pt x="628650" y="310515"/>
                    <a:pt x="587693" y="21526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B68BF09-7FFC-48E4-864C-6FA5659A3AA8}"/>
                </a:ext>
              </a:extLst>
            </p:cNvPr>
            <p:cNvSpPr/>
            <p:nvPr/>
          </p:nvSpPr>
          <p:spPr>
            <a:xfrm>
              <a:off x="5114813" y="3948953"/>
              <a:ext cx="628650" cy="628650"/>
            </a:xfrm>
            <a:custGeom>
              <a:avLst/>
              <a:gdLst>
                <a:gd name="connsiteX0" fmla="*/ 628650 w 628650"/>
                <a:gd name="connsiteY0" fmla="*/ 319087 h 628650"/>
                <a:gd name="connsiteX1" fmla="*/ 319087 w 628650"/>
                <a:gd name="connsiteY1" fmla="*/ 628650 h 628650"/>
                <a:gd name="connsiteX2" fmla="*/ 9525 w 628650"/>
                <a:gd name="connsiteY2" fmla="*/ 319087 h 628650"/>
                <a:gd name="connsiteX3" fmla="*/ 319087 w 628650"/>
                <a:gd name="connsiteY3" fmla="*/ 9525 h 628650"/>
                <a:gd name="connsiteX4" fmla="*/ 628650 w 628650"/>
                <a:gd name="connsiteY4" fmla="*/ 3190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50" h="628650">
                  <a:moveTo>
                    <a:pt x="628650" y="319087"/>
                  </a:moveTo>
                  <a:cubicBezTo>
                    <a:pt x="628650" y="490054"/>
                    <a:pt x="490054" y="628650"/>
                    <a:pt x="319087" y="628650"/>
                  </a:cubicBezTo>
                  <a:cubicBezTo>
                    <a:pt x="148121" y="628650"/>
                    <a:pt x="9525" y="490054"/>
                    <a:pt x="9525" y="319087"/>
                  </a:cubicBezTo>
                  <a:cubicBezTo>
                    <a:pt x="9525" y="148121"/>
                    <a:pt x="148121" y="9525"/>
                    <a:pt x="319087" y="9525"/>
                  </a:cubicBezTo>
                  <a:cubicBezTo>
                    <a:pt x="490054" y="9525"/>
                    <a:pt x="628650" y="148121"/>
                    <a:pt x="628650" y="31908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EF4A898-4FBC-45FB-98F8-D32A91C8FEA8}"/>
              </a:ext>
            </a:extLst>
          </p:cNvPr>
          <p:cNvSpPr/>
          <p:nvPr/>
        </p:nvSpPr>
        <p:spPr>
          <a:xfrm rot="900000">
            <a:off x="885315" y="5188987"/>
            <a:ext cx="583142" cy="542925"/>
          </a:xfrm>
          <a:custGeom>
            <a:avLst/>
            <a:gdLst>
              <a:gd name="connsiteX0" fmla="*/ 821055 w 828675"/>
              <a:gd name="connsiteY0" fmla="*/ 276225 h 771525"/>
              <a:gd name="connsiteX1" fmla="*/ 771525 w 828675"/>
              <a:gd name="connsiteY1" fmla="*/ 258127 h 771525"/>
              <a:gd name="connsiteX2" fmla="*/ 771525 w 828675"/>
              <a:gd name="connsiteY2" fmla="*/ 154305 h 771525"/>
              <a:gd name="connsiteX3" fmla="*/ 821055 w 828675"/>
              <a:gd name="connsiteY3" fmla="*/ 133350 h 771525"/>
              <a:gd name="connsiteX4" fmla="*/ 485775 w 828675"/>
              <a:gd name="connsiteY4" fmla="*/ 9525 h 771525"/>
              <a:gd name="connsiteX5" fmla="*/ 78105 w 828675"/>
              <a:gd name="connsiteY5" fmla="*/ 152400 h 771525"/>
              <a:gd name="connsiteX6" fmla="*/ 38100 w 828675"/>
              <a:gd name="connsiteY6" fmla="*/ 266700 h 771525"/>
              <a:gd name="connsiteX7" fmla="*/ 42862 w 828675"/>
              <a:gd name="connsiteY7" fmla="*/ 308610 h 771525"/>
              <a:gd name="connsiteX8" fmla="*/ 9525 w 828675"/>
              <a:gd name="connsiteY8" fmla="*/ 419100 h 771525"/>
              <a:gd name="connsiteX9" fmla="*/ 38100 w 828675"/>
              <a:gd name="connsiteY9" fmla="*/ 501967 h 771525"/>
              <a:gd name="connsiteX10" fmla="*/ 36195 w 828675"/>
              <a:gd name="connsiteY10" fmla="*/ 561975 h 771525"/>
              <a:gd name="connsiteX11" fmla="*/ 85725 w 828675"/>
              <a:gd name="connsiteY11" fmla="*/ 657225 h 771525"/>
              <a:gd name="connsiteX12" fmla="*/ 350520 w 828675"/>
              <a:gd name="connsiteY12" fmla="*/ 766763 h 771525"/>
              <a:gd name="connsiteX13" fmla="*/ 819150 w 828675"/>
              <a:gd name="connsiteY13" fmla="*/ 572453 h 771525"/>
              <a:gd name="connsiteX14" fmla="*/ 769620 w 828675"/>
              <a:gd name="connsiteY14" fmla="*/ 554355 h 771525"/>
              <a:gd name="connsiteX15" fmla="*/ 769620 w 828675"/>
              <a:gd name="connsiteY15" fmla="*/ 449580 h 771525"/>
              <a:gd name="connsiteX16" fmla="*/ 819150 w 828675"/>
              <a:gd name="connsiteY16" fmla="*/ 428625 h 771525"/>
              <a:gd name="connsiteX17" fmla="*/ 742950 w 828675"/>
              <a:gd name="connsiteY17" fmla="*/ 400050 h 771525"/>
              <a:gd name="connsiteX18" fmla="*/ 742950 w 828675"/>
              <a:gd name="connsiteY18" fmla="*/ 308610 h 771525"/>
              <a:gd name="connsiteX19" fmla="*/ 821055 w 828675"/>
              <a:gd name="connsiteY19" fmla="*/ 276225 h 771525"/>
              <a:gd name="connsiteX20" fmla="*/ 89535 w 828675"/>
              <a:gd name="connsiteY20" fmla="*/ 219075 h 771525"/>
              <a:gd name="connsiteX21" fmla="*/ 354330 w 828675"/>
              <a:gd name="connsiteY21" fmla="*/ 322897 h 771525"/>
              <a:gd name="connsiteX22" fmla="*/ 734378 w 828675"/>
              <a:gd name="connsiteY22" fmla="*/ 169545 h 771525"/>
              <a:gd name="connsiteX23" fmla="*/ 734378 w 828675"/>
              <a:gd name="connsiteY23" fmla="*/ 251460 h 771525"/>
              <a:gd name="connsiteX24" fmla="*/ 354330 w 828675"/>
              <a:gd name="connsiteY24" fmla="*/ 409575 h 771525"/>
              <a:gd name="connsiteX25" fmla="*/ 89535 w 828675"/>
              <a:gd name="connsiteY25" fmla="*/ 304800 h 771525"/>
              <a:gd name="connsiteX26" fmla="*/ 89535 w 828675"/>
              <a:gd name="connsiteY26" fmla="*/ 219075 h 771525"/>
              <a:gd name="connsiteX27" fmla="*/ 732473 w 828675"/>
              <a:gd name="connsiteY27" fmla="*/ 547688 h 771525"/>
              <a:gd name="connsiteX28" fmla="*/ 352425 w 828675"/>
              <a:gd name="connsiteY28" fmla="*/ 704850 h 771525"/>
              <a:gd name="connsiteX29" fmla="*/ 86677 w 828675"/>
              <a:gd name="connsiteY29" fmla="*/ 600075 h 771525"/>
              <a:gd name="connsiteX30" fmla="*/ 86677 w 828675"/>
              <a:gd name="connsiteY30" fmla="*/ 525780 h 771525"/>
              <a:gd name="connsiteX31" fmla="*/ 323850 w 828675"/>
              <a:gd name="connsiteY31" fmla="*/ 622935 h 771525"/>
              <a:gd name="connsiteX32" fmla="*/ 733425 w 828675"/>
              <a:gd name="connsiteY32" fmla="*/ 461010 h 771525"/>
              <a:gd name="connsiteX33" fmla="*/ 732473 w 828675"/>
              <a:gd name="connsiteY33" fmla="*/ 547688 h 771525"/>
              <a:gd name="connsiteX34" fmla="*/ 705803 w 828675"/>
              <a:gd name="connsiteY34" fmla="*/ 404812 h 771525"/>
              <a:gd name="connsiteX35" fmla="*/ 325755 w 828675"/>
              <a:gd name="connsiteY35" fmla="*/ 561975 h 771525"/>
              <a:gd name="connsiteX36" fmla="*/ 60960 w 828675"/>
              <a:gd name="connsiteY36" fmla="*/ 457200 h 771525"/>
              <a:gd name="connsiteX37" fmla="*/ 60960 w 828675"/>
              <a:gd name="connsiteY37" fmla="*/ 371475 h 771525"/>
              <a:gd name="connsiteX38" fmla="*/ 333375 w 828675"/>
              <a:gd name="connsiteY38" fmla="*/ 480060 h 771525"/>
              <a:gd name="connsiteX39" fmla="*/ 706755 w 828675"/>
              <a:gd name="connsiteY39" fmla="*/ 323850 h 771525"/>
              <a:gd name="connsiteX40" fmla="*/ 706755 w 828675"/>
              <a:gd name="connsiteY40" fmla="*/ 40481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28675" h="771525">
                <a:moveTo>
                  <a:pt x="821055" y="276225"/>
                </a:moveTo>
                <a:lnTo>
                  <a:pt x="771525" y="258127"/>
                </a:lnTo>
                <a:lnTo>
                  <a:pt x="771525" y="154305"/>
                </a:lnTo>
                <a:lnTo>
                  <a:pt x="821055" y="133350"/>
                </a:lnTo>
                <a:lnTo>
                  <a:pt x="485775" y="9525"/>
                </a:lnTo>
                <a:lnTo>
                  <a:pt x="78105" y="152400"/>
                </a:lnTo>
                <a:cubicBezTo>
                  <a:pt x="39052" y="171450"/>
                  <a:pt x="38100" y="223837"/>
                  <a:pt x="38100" y="266700"/>
                </a:cubicBezTo>
                <a:cubicBezTo>
                  <a:pt x="38100" y="280987"/>
                  <a:pt x="40005" y="295275"/>
                  <a:pt x="42862" y="308610"/>
                </a:cubicBezTo>
                <a:cubicBezTo>
                  <a:pt x="10477" y="329565"/>
                  <a:pt x="9525" y="378142"/>
                  <a:pt x="9525" y="419100"/>
                </a:cubicBezTo>
                <a:cubicBezTo>
                  <a:pt x="9525" y="452437"/>
                  <a:pt x="17145" y="482917"/>
                  <a:pt x="38100" y="501967"/>
                </a:cubicBezTo>
                <a:cubicBezTo>
                  <a:pt x="33337" y="518160"/>
                  <a:pt x="36195" y="538162"/>
                  <a:pt x="36195" y="561975"/>
                </a:cubicBezTo>
                <a:cubicBezTo>
                  <a:pt x="36195" y="604838"/>
                  <a:pt x="47625" y="643890"/>
                  <a:pt x="85725" y="657225"/>
                </a:cubicBezTo>
                <a:lnTo>
                  <a:pt x="350520" y="766763"/>
                </a:lnTo>
                <a:lnTo>
                  <a:pt x="819150" y="572453"/>
                </a:lnTo>
                <a:lnTo>
                  <a:pt x="769620" y="554355"/>
                </a:lnTo>
                <a:lnTo>
                  <a:pt x="769620" y="449580"/>
                </a:lnTo>
                <a:lnTo>
                  <a:pt x="819150" y="428625"/>
                </a:lnTo>
                <a:lnTo>
                  <a:pt x="742950" y="400050"/>
                </a:lnTo>
                <a:lnTo>
                  <a:pt x="742950" y="308610"/>
                </a:lnTo>
                <a:lnTo>
                  <a:pt x="821055" y="276225"/>
                </a:lnTo>
                <a:close/>
                <a:moveTo>
                  <a:pt x="89535" y="219075"/>
                </a:moveTo>
                <a:lnTo>
                  <a:pt x="354330" y="322897"/>
                </a:lnTo>
                <a:lnTo>
                  <a:pt x="734378" y="169545"/>
                </a:lnTo>
                <a:lnTo>
                  <a:pt x="734378" y="251460"/>
                </a:lnTo>
                <a:lnTo>
                  <a:pt x="354330" y="409575"/>
                </a:lnTo>
                <a:lnTo>
                  <a:pt x="89535" y="304800"/>
                </a:lnTo>
                <a:lnTo>
                  <a:pt x="89535" y="219075"/>
                </a:lnTo>
                <a:close/>
                <a:moveTo>
                  <a:pt x="732473" y="547688"/>
                </a:moveTo>
                <a:lnTo>
                  <a:pt x="352425" y="704850"/>
                </a:lnTo>
                <a:lnTo>
                  <a:pt x="86677" y="600075"/>
                </a:lnTo>
                <a:lnTo>
                  <a:pt x="86677" y="525780"/>
                </a:lnTo>
                <a:lnTo>
                  <a:pt x="323850" y="622935"/>
                </a:lnTo>
                <a:lnTo>
                  <a:pt x="733425" y="461010"/>
                </a:lnTo>
                <a:lnTo>
                  <a:pt x="732473" y="547688"/>
                </a:lnTo>
                <a:close/>
                <a:moveTo>
                  <a:pt x="705803" y="404812"/>
                </a:moveTo>
                <a:lnTo>
                  <a:pt x="325755" y="561975"/>
                </a:lnTo>
                <a:lnTo>
                  <a:pt x="60960" y="457200"/>
                </a:lnTo>
                <a:lnTo>
                  <a:pt x="60960" y="371475"/>
                </a:lnTo>
                <a:lnTo>
                  <a:pt x="333375" y="480060"/>
                </a:lnTo>
                <a:lnTo>
                  <a:pt x="706755" y="323850"/>
                </a:lnTo>
                <a:lnTo>
                  <a:pt x="706755" y="404812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8" name="Graphic 20" descr="Backpack">
            <a:extLst>
              <a:ext uri="{FF2B5EF4-FFF2-40B4-BE49-F238E27FC236}">
                <a16:creationId xmlns:a16="http://schemas.microsoft.com/office/drawing/2014/main" id="{47A9AAD6-2210-4C49-AF03-ECD2D6A4AE9E}"/>
              </a:ext>
            </a:extLst>
          </p:cNvPr>
          <p:cNvGrpSpPr/>
          <p:nvPr/>
        </p:nvGrpSpPr>
        <p:grpSpPr>
          <a:xfrm rot="900000">
            <a:off x="6881576" y="4573682"/>
            <a:ext cx="982527" cy="982527"/>
            <a:chOff x="5314800" y="4171800"/>
            <a:chExt cx="914400" cy="9144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FD5C08C-716E-401B-9B73-F6551DBE110B}"/>
                </a:ext>
              </a:extLst>
            </p:cNvPr>
            <p:cNvSpPr/>
            <p:nvPr/>
          </p:nvSpPr>
          <p:spPr>
            <a:xfrm>
              <a:off x="5571975" y="4200375"/>
              <a:ext cx="390525" cy="352425"/>
            </a:xfrm>
            <a:custGeom>
              <a:avLst/>
              <a:gdLst>
                <a:gd name="connsiteX0" fmla="*/ 200025 w 390525"/>
                <a:gd name="connsiteY0" fmla="*/ 66675 h 352425"/>
                <a:gd name="connsiteX1" fmla="*/ 285750 w 390525"/>
                <a:gd name="connsiteY1" fmla="*/ 152400 h 352425"/>
                <a:gd name="connsiteX2" fmla="*/ 114300 w 390525"/>
                <a:gd name="connsiteY2" fmla="*/ 152400 h 352425"/>
                <a:gd name="connsiteX3" fmla="*/ 200025 w 390525"/>
                <a:gd name="connsiteY3" fmla="*/ 66675 h 352425"/>
                <a:gd name="connsiteX4" fmla="*/ 9525 w 390525"/>
                <a:gd name="connsiteY4" fmla="*/ 333375 h 352425"/>
                <a:gd name="connsiteX5" fmla="*/ 28575 w 390525"/>
                <a:gd name="connsiteY5" fmla="*/ 352425 h 352425"/>
                <a:gd name="connsiteX6" fmla="*/ 161925 w 390525"/>
                <a:gd name="connsiteY6" fmla="*/ 352425 h 352425"/>
                <a:gd name="connsiteX7" fmla="*/ 161925 w 390525"/>
                <a:gd name="connsiteY7" fmla="*/ 333375 h 352425"/>
                <a:gd name="connsiteX8" fmla="*/ 180975 w 390525"/>
                <a:gd name="connsiteY8" fmla="*/ 314325 h 352425"/>
                <a:gd name="connsiteX9" fmla="*/ 219075 w 390525"/>
                <a:gd name="connsiteY9" fmla="*/ 314325 h 352425"/>
                <a:gd name="connsiteX10" fmla="*/ 238125 w 390525"/>
                <a:gd name="connsiteY10" fmla="*/ 333375 h 352425"/>
                <a:gd name="connsiteX11" fmla="*/ 238125 w 390525"/>
                <a:gd name="connsiteY11" fmla="*/ 352425 h 352425"/>
                <a:gd name="connsiteX12" fmla="*/ 371475 w 390525"/>
                <a:gd name="connsiteY12" fmla="*/ 352425 h 352425"/>
                <a:gd name="connsiteX13" fmla="*/ 390525 w 390525"/>
                <a:gd name="connsiteY13" fmla="*/ 333375 h 352425"/>
                <a:gd name="connsiteX14" fmla="*/ 390525 w 390525"/>
                <a:gd name="connsiteY14" fmla="*/ 152400 h 352425"/>
                <a:gd name="connsiteX15" fmla="*/ 342900 w 390525"/>
                <a:gd name="connsiteY15" fmla="*/ 152400 h 352425"/>
                <a:gd name="connsiteX16" fmla="*/ 200025 w 390525"/>
                <a:gd name="connsiteY16" fmla="*/ 9525 h 352425"/>
                <a:gd name="connsiteX17" fmla="*/ 57150 w 390525"/>
                <a:gd name="connsiteY17" fmla="*/ 152400 h 352425"/>
                <a:gd name="connsiteX18" fmla="*/ 9525 w 390525"/>
                <a:gd name="connsiteY18" fmla="*/ 152400 h 352425"/>
                <a:gd name="connsiteX19" fmla="*/ 9525 w 390525"/>
                <a:gd name="connsiteY19" fmla="*/ 33337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525" h="352425">
                  <a:moveTo>
                    <a:pt x="200025" y="66675"/>
                  </a:moveTo>
                  <a:cubicBezTo>
                    <a:pt x="247650" y="66675"/>
                    <a:pt x="285750" y="104775"/>
                    <a:pt x="285750" y="152400"/>
                  </a:cubicBezTo>
                  <a:lnTo>
                    <a:pt x="114300" y="152400"/>
                  </a:lnTo>
                  <a:cubicBezTo>
                    <a:pt x="114300" y="104775"/>
                    <a:pt x="152400" y="66675"/>
                    <a:pt x="200025" y="66675"/>
                  </a:cubicBezTo>
                  <a:close/>
                  <a:moveTo>
                    <a:pt x="9525" y="333375"/>
                  </a:moveTo>
                  <a:cubicBezTo>
                    <a:pt x="9525" y="343852"/>
                    <a:pt x="18097" y="352425"/>
                    <a:pt x="28575" y="352425"/>
                  </a:cubicBezTo>
                  <a:lnTo>
                    <a:pt x="161925" y="352425"/>
                  </a:lnTo>
                  <a:lnTo>
                    <a:pt x="161925" y="333375"/>
                  </a:lnTo>
                  <a:cubicBezTo>
                    <a:pt x="161925" y="322898"/>
                    <a:pt x="170497" y="314325"/>
                    <a:pt x="180975" y="314325"/>
                  </a:cubicBezTo>
                  <a:lnTo>
                    <a:pt x="219075" y="314325"/>
                  </a:lnTo>
                  <a:cubicBezTo>
                    <a:pt x="229552" y="314325"/>
                    <a:pt x="238125" y="322898"/>
                    <a:pt x="238125" y="333375"/>
                  </a:cubicBezTo>
                  <a:lnTo>
                    <a:pt x="238125" y="352425"/>
                  </a:lnTo>
                  <a:lnTo>
                    <a:pt x="371475" y="352425"/>
                  </a:lnTo>
                  <a:cubicBezTo>
                    <a:pt x="381952" y="352425"/>
                    <a:pt x="390525" y="343852"/>
                    <a:pt x="390525" y="333375"/>
                  </a:cubicBezTo>
                  <a:lnTo>
                    <a:pt x="390525" y="152400"/>
                  </a:lnTo>
                  <a:lnTo>
                    <a:pt x="342900" y="152400"/>
                  </a:lnTo>
                  <a:cubicBezTo>
                    <a:pt x="342900" y="73342"/>
                    <a:pt x="279082" y="9525"/>
                    <a:pt x="200025" y="9525"/>
                  </a:cubicBezTo>
                  <a:cubicBezTo>
                    <a:pt x="120967" y="9525"/>
                    <a:pt x="57150" y="73342"/>
                    <a:pt x="57150" y="152400"/>
                  </a:cubicBezTo>
                  <a:lnTo>
                    <a:pt x="9525" y="152400"/>
                  </a:lnTo>
                  <a:lnTo>
                    <a:pt x="9525" y="33337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1EAA277-3969-4252-B7C9-EE4E5B055581}"/>
                </a:ext>
              </a:extLst>
            </p:cNvPr>
            <p:cNvSpPr/>
            <p:nvPr/>
          </p:nvSpPr>
          <p:spPr>
            <a:xfrm>
              <a:off x="5610075" y="4819500"/>
              <a:ext cx="314325" cy="152400"/>
            </a:xfrm>
            <a:custGeom>
              <a:avLst/>
              <a:gdLst>
                <a:gd name="connsiteX0" fmla="*/ 301942 w 314325"/>
                <a:gd name="connsiteY0" fmla="*/ 9525 h 152400"/>
                <a:gd name="connsiteX1" fmla="*/ 21907 w 314325"/>
                <a:gd name="connsiteY1" fmla="*/ 9525 h 152400"/>
                <a:gd name="connsiteX2" fmla="*/ 9525 w 314325"/>
                <a:gd name="connsiteY2" fmla="*/ 21908 h 152400"/>
                <a:gd name="connsiteX3" fmla="*/ 9525 w 314325"/>
                <a:gd name="connsiteY3" fmla="*/ 152400 h 152400"/>
                <a:gd name="connsiteX4" fmla="*/ 314325 w 314325"/>
                <a:gd name="connsiteY4" fmla="*/ 152400 h 152400"/>
                <a:gd name="connsiteX5" fmla="*/ 314325 w 314325"/>
                <a:gd name="connsiteY5" fmla="*/ 21908 h 152400"/>
                <a:gd name="connsiteX6" fmla="*/ 301942 w 314325"/>
                <a:gd name="connsiteY6" fmla="*/ 9525 h 152400"/>
                <a:gd name="connsiteX7" fmla="*/ 301942 w 314325"/>
                <a:gd name="connsiteY7" fmla="*/ 952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152400">
                  <a:moveTo>
                    <a:pt x="301942" y="9525"/>
                  </a:moveTo>
                  <a:lnTo>
                    <a:pt x="21907" y="9525"/>
                  </a:lnTo>
                  <a:cubicBezTo>
                    <a:pt x="15240" y="9525"/>
                    <a:pt x="9525" y="15240"/>
                    <a:pt x="9525" y="21908"/>
                  </a:cubicBezTo>
                  <a:lnTo>
                    <a:pt x="9525" y="152400"/>
                  </a:lnTo>
                  <a:lnTo>
                    <a:pt x="314325" y="152400"/>
                  </a:lnTo>
                  <a:lnTo>
                    <a:pt x="314325" y="21908"/>
                  </a:lnTo>
                  <a:cubicBezTo>
                    <a:pt x="314325" y="15240"/>
                    <a:pt x="308610" y="9525"/>
                    <a:pt x="301942" y="9525"/>
                  </a:cubicBezTo>
                  <a:lnTo>
                    <a:pt x="301942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D5BA7F-8058-4A4D-B80C-E92D979A2582}"/>
                </a:ext>
              </a:extLst>
            </p:cNvPr>
            <p:cNvSpPr/>
            <p:nvPr/>
          </p:nvSpPr>
          <p:spPr>
            <a:xfrm>
              <a:off x="5438625" y="4353728"/>
              <a:ext cx="666750" cy="619125"/>
            </a:xfrm>
            <a:custGeom>
              <a:avLst/>
              <a:gdLst>
                <a:gd name="connsiteX0" fmla="*/ 619125 w 666750"/>
                <a:gd name="connsiteY0" fmla="*/ 303847 h 619125"/>
                <a:gd name="connsiteX1" fmla="*/ 600075 w 666750"/>
                <a:gd name="connsiteY1" fmla="*/ 303847 h 619125"/>
                <a:gd name="connsiteX2" fmla="*/ 600075 w 666750"/>
                <a:gd name="connsiteY2" fmla="*/ 75247 h 619125"/>
                <a:gd name="connsiteX3" fmla="*/ 561975 w 666750"/>
                <a:gd name="connsiteY3" fmla="*/ 9525 h 619125"/>
                <a:gd name="connsiteX4" fmla="*/ 561975 w 666750"/>
                <a:gd name="connsiteY4" fmla="*/ 180022 h 619125"/>
                <a:gd name="connsiteX5" fmla="*/ 504825 w 666750"/>
                <a:gd name="connsiteY5" fmla="*/ 237172 h 619125"/>
                <a:gd name="connsiteX6" fmla="*/ 371475 w 666750"/>
                <a:gd name="connsiteY6" fmla="*/ 237172 h 619125"/>
                <a:gd name="connsiteX7" fmla="*/ 371475 w 666750"/>
                <a:gd name="connsiteY7" fmla="*/ 256222 h 619125"/>
                <a:gd name="connsiteX8" fmla="*/ 352425 w 666750"/>
                <a:gd name="connsiteY8" fmla="*/ 275272 h 619125"/>
                <a:gd name="connsiteX9" fmla="*/ 314325 w 666750"/>
                <a:gd name="connsiteY9" fmla="*/ 275272 h 619125"/>
                <a:gd name="connsiteX10" fmla="*/ 295275 w 666750"/>
                <a:gd name="connsiteY10" fmla="*/ 256222 h 619125"/>
                <a:gd name="connsiteX11" fmla="*/ 295275 w 666750"/>
                <a:gd name="connsiteY11" fmla="*/ 237172 h 619125"/>
                <a:gd name="connsiteX12" fmla="*/ 161925 w 666750"/>
                <a:gd name="connsiteY12" fmla="*/ 237172 h 619125"/>
                <a:gd name="connsiteX13" fmla="*/ 104775 w 666750"/>
                <a:gd name="connsiteY13" fmla="*/ 180022 h 619125"/>
                <a:gd name="connsiteX14" fmla="*/ 104775 w 666750"/>
                <a:gd name="connsiteY14" fmla="*/ 9525 h 619125"/>
                <a:gd name="connsiteX15" fmla="*/ 66675 w 666750"/>
                <a:gd name="connsiteY15" fmla="*/ 75247 h 619125"/>
                <a:gd name="connsiteX16" fmla="*/ 66675 w 666750"/>
                <a:gd name="connsiteY16" fmla="*/ 303847 h 619125"/>
                <a:gd name="connsiteX17" fmla="*/ 47625 w 666750"/>
                <a:gd name="connsiteY17" fmla="*/ 303847 h 619125"/>
                <a:gd name="connsiteX18" fmla="*/ 9525 w 666750"/>
                <a:gd name="connsiteY18" fmla="*/ 341947 h 619125"/>
                <a:gd name="connsiteX19" fmla="*/ 9525 w 666750"/>
                <a:gd name="connsiteY19" fmla="*/ 494347 h 619125"/>
                <a:gd name="connsiteX20" fmla="*/ 47625 w 666750"/>
                <a:gd name="connsiteY20" fmla="*/ 532448 h 619125"/>
                <a:gd name="connsiteX21" fmla="*/ 66675 w 666750"/>
                <a:gd name="connsiteY21" fmla="*/ 532448 h 619125"/>
                <a:gd name="connsiteX22" fmla="*/ 66675 w 666750"/>
                <a:gd name="connsiteY22" fmla="*/ 580073 h 619125"/>
                <a:gd name="connsiteX23" fmla="*/ 104775 w 666750"/>
                <a:gd name="connsiteY23" fmla="*/ 618173 h 619125"/>
                <a:gd name="connsiteX24" fmla="*/ 142875 w 666750"/>
                <a:gd name="connsiteY24" fmla="*/ 618173 h 619125"/>
                <a:gd name="connsiteX25" fmla="*/ 142875 w 666750"/>
                <a:gd name="connsiteY25" fmla="*/ 487680 h 619125"/>
                <a:gd name="connsiteX26" fmla="*/ 193357 w 666750"/>
                <a:gd name="connsiteY26" fmla="*/ 437197 h 619125"/>
                <a:gd name="connsiteX27" fmla="*/ 474345 w 666750"/>
                <a:gd name="connsiteY27" fmla="*/ 437197 h 619125"/>
                <a:gd name="connsiteX28" fmla="*/ 524827 w 666750"/>
                <a:gd name="connsiteY28" fmla="*/ 487680 h 619125"/>
                <a:gd name="connsiteX29" fmla="*/ 524827 w 666750"/>
                <a:gd name="connsiteY29" fmla="*/ 618173 h 619125"/>
                <a:gd name="connsiteX30" fmla="*/ 562927 w 666750"/>
                <a:gd name="connsiteY30" fmla="*/ 618173 h 619125"/>
                <a:gd name="connsiteX31" fmla="*/ 601027 w 666750"/>
                <a:gd name="connsiteY31" fmla="*/ 580073 h 619125"/>
                <a:gd name="connsiteX32" fmla="*/ 601027 w 666750"/>
                <a:gd name="connsiteY32" fmla="*/ 532448 h 619125"/>
                <a:gd name="connsiteX33" fmla="*/ 620077 w 666750"/>
                <a:gd name="connsiteY33" fmla="*/ 532448 h 619125"/>
                <a:gd name="connsiteX34" fmla="*/ 658177 w 666750"/>
                <a:gd name="connsiteY34" fmla="*/ 494347 h 619125"/>
                <a:gd name="connsiteX35" fmla="*/ 658177 w 666750"/>
                <a:gd name="connsiteY35" fmla="*/ 341947 h 619125"/>
                <a:gd name="connsiteX36" fmla="*/ 619125 w 666750"/>
                <a:gd name="connsiteY36" fmla="*/ 303847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6750" h="619125">
                  <a:moveTo>
                    <a:pt x="619125" y="303847"/>
                  </a:moveTo>
                  <a:lnTo>
                    <a:pt x="600075" y="303847"/>
                  </a:lnTo>
                  <a:lnTo>
                    <a:pt x="600075" y="75247"/>
                  </a:lnTo>
                  <a:cubicBezTo>
                    <a:pt x="600075" y="47625"/>
                    <a:pt x="585788" y="22860"/>
                    <a:pt x="561975" y="9525"/>
                  </a:cubicBezTo>
                  <a:lnTo>
                    <a:pt x="561975" y="180022"/>
                  </a:lnTo>
                  <a:cubicBezTo>
                    <a:pt x="561975" y="211455"/>
                    <a:pt x="536258" y="237172"/>
                    <a:pt x="504825" y="237172"/>
                  </a:cubicBezTo>
                  <a:lnTo>
                    <a:pt x="371475" y="237172"/>
                  </a:lnTo>
                  <a:lnTo>
                    <a:pt x="371475" y="256222"/>
                  </a:lnTo>
                  <a:cubicBezTo>
                    <a:pt x="371475" y="266700"/>
                    <a:pt x="362902" y="275272"/>
                    <a:pt x="352425" y="275272"/>
                  </a:cubicBezTo>
                  <a:lnTo>
                    <a:pt x="314325" y="275272"/>
                  </a:lnTo>
                  <a:cubicBezTo>
                    <a:pt x="303848" y="275272"/>
                    <a:pt x="295275" y="266700"/>
                    <a:pt x="295275" y="256222"/>
                  </a:cubicBezTo>
                  <a:lnTo>
                    <a:pt x="295275" y="237172"/>
                  </a:lnTo>
                  <a:lnTo>
                    <a:pt x="161925" y="237172"/>
                  </a:lnTo>
                  <a:cubicBezTo>
                    <a:pt x="130492" y="237172"/>
                    <a:pt x="104775" y="211455"/>
                    <a:pt x="104775" y="180022"/>
                  </a:cubicBezTo>
                  <a:lnTo>
                    <a:pt x="104775" y="9525"/>
                  </a:lnTo>
                  <a:cubicBezTo>
                    <a:pt x="80962" y="22860"/>
                    <a:pt x="66675" y="48577"/>
                    <a:pt x="66675" y="75247"/>
                  </a:cubicBezTo>
                  <a:lnTo>
                    <a:pt x="66675" y="303847"/>
                  </a:lnTo>
                  <a:lnTo>
                    <a:pt x="47625" y="303847"/>
                  </a:lnTo>
                  <a:cubicBezTo>
                    <a:pt x="26670" y="303847"/>
                    <a:pt x="9525" y="320992"/>
                    <a:pt x="9525" y="341947"/>
                  </a:cubicBezTo>
                  <a:lnTo>
                    <a:pt x="9525" y="494347"/>
                  </a:lnTo>
                  <a:cubicBezTo>
                    <a:pt x="9525" y="515302"/>
                    <a:pt x="26670" y="532448"/>
                    <a:pt x="47625" y="532448"/>
                  </a:cubicBezTo>
                  <a:lnTo>
                    <a:pt x="66675" y="532448"/>
                  </a:lnTo>
                  <a:lnTo>
                    <a:pt x="66675" y="580073"/>
                  </a:lnTo>
                  <a:cubicBezTo>
                    <a:pt x="66675" y="601027"/>
                    <a:pt x="83820" y="618173"/>
                    <a:pt x="104775" y="618173"/>
                  </a:cubicBezTo>
                  <a:lnTo>
                    <a:pt x="142875" y="618173"/>
                  </a:lnTo>
                  <a:lnTo>
                    <a:pt x="142875" y="487680"/>
                  </a:lnTo>
                  <a:cubicBezTo>
                    <a:pt x="142875" y="460058"/>
                    <a:pt x="165735" y="437197"/>
                    <a:pt x="193357" y="437197"/>
                  </a:cubicBezTo>
                  <a:lnTo>
                    <a:pt x="474345" y="437197"/>
                  </a:lnTo>
                  <a:cubicBezTo>
                    <a:pt x="501967" y="437197"/>
                    <a:pt x="524827" y="460058"/>
                    <a:pt x="524827" y="487680"/>
                  </a:cubicBezTo>
                  <a:lnTo>
                    <a:pt x="524827" y="618173"/>
                  </a:lnTo>
                  <a:lnTo>
                    <a:pt x="562927" y="618173"/>
                  </a:lnTo>
                  <a:cubicBezTo>
                    <a:pt x="583883" y="618173"/>
                    <a:pt x="601027" y="601027"/>
                    <a:pt x="601027" y="580073"/>
                  </a:cubicBezTo>
                  <a:lnTo>
                    <a:pt x="601027" y="532448"/>
                  </a:lnTo>
                  <a:lnTo>
                    <a:pt x="620077" y="532448"/>
                  </a:lnTo>
                  <a:cubicBezTo>
                    <a:pt x="641033" y="532448"/>
                    <a:pt x="658177" y="515302"/>
                    <a:pt x="658177" y="494347"/>
                  </a:cubicBezTo>
                  <a:lnTo>
                    <a:pt x="658177" y="341947"/>
                  </a:lnTo>
                  <a:cubicBezTo>
                    <a:pt x="657225" y="320992"/>
                    <a:pt x="640080" y="303847"/>
                    <a:pt x="619125" y="30384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0F5CF51-D857-452B-BBCB-09AD86C36825}"/>
              </a:ext>
            </a:extLst>
          </p:cNvPr>
          <p:cNvSpPr/>
          <p:nvPr/>
        </p:nvSpPr>
        <p:spPr>
          <a:xfrm>
            <a:off x="261723" y="4502772"/>
            <a:ext cx="771525" cy="542925"/>
          </a:xfrm>
          <a:custGeom>
            <a:avLst/>
            <a:gdLst>
              <a:gd name="connsiteX0" fmla="*/ 676275 w 771525"/>
              <a:gd name="connsiteY0" fmla="*/ 304800 h 542925"/>
              <a:gd name="connsiteX1" fmla="*/ 628650 w 771525"/>
              <a:gd name="connsiteY1" fmla="*/ 271462 h 542925"/>
              <a:gd name="connsiteX2" fmla="*/ 676275 w 771525"/>
              <a:gd name="connsiteY2" fmla="*/ 238125 h 542925"/>
              <a:gd name="connsiteX3" fmla="*/ 723900 w 771525"/>
              <a:gd name="connsiteY3" fmla="*/ 271462 h 542925"/>
              <a:gd name="connsiteX4" fmla="*/ 676275 w 771525"/>
              <a:gd name="connsiteY4" fmla="*/ 304800 h 542925"/>
              <a:gd name="connsiteX5" fmla="*/ 628650 w 771525"/>
              <a:gd name="connsiteY5" fmla="*/ 409575 h 542925"/>
              <a:gd name="connsiteX6" fmla="*/ 581025 w 771525"/>
              <a:gd name="connsiteY6" fmla="*/ 376237 h 542925"/>
              <a:gd name="connsiteX7" fmla="*/ 628650 w 771525"/>
              <a:gd name="connsiteY7" fmla="*/ 342900 h 542925"/>
              <a:gd name="connsiteX8" fmla="*/ 676275 w 771525"/>
              <a:gd name="connsiteY8" fmla="*/ 376237 h 542925"/>
              <a:gd name="connsiteX9" fmla="*/ 628650 w 771525"/>
              <a:gd name="connsiteY9" fmla="*/ 409575 h 542925"/>
              <a:gd name="connsiteX10" fmla="*/ 523875 w 771525"/>
              <a:gd name="connsiteY10" fmla="*/ 142875 h 542925"/>
              <a:gd name="connsiteX11" fmla="*/ 476250 w 771525"/>
              <a:gd name="connsiteY11" fmla="*/ 109537 h 542925"/>
              <a:gd name="connsiteX12" fmla="*/ 523875 w 771525"/>
              <a:gd name="connsiteY12" fmla="*/ 76200 h 542925"/>
              <a:gd name="connsiteX13" fmla="*/ 571500 w 771525"/>
              <a:gd name="connsiteY13" fmla="*/ 109537 h 542925"/>
              <a:gd name="connsiteX14" fmla="*/ 523875 w 771525"/>
              <a:gd name="connsiteY14" fmla="*/ 142875 h 542925"/>
              <a:gd name="connsiteX15" fmla="*/ 523875 w 771525"/>
              <a:gd name="connsiteY15" fmla="*/ 466725 h 542925"/>
              <a:gd name="connsiteX16" fmla="*/ 476250 w 771525"/>
              <a:gd name="connsiteY16" fmla="*/ 433387 h 542925"/>
              <a:gd name="connsiteX17" fmla="*/ 523875 w 771525"/>
              <a:gd name="connsiteY17" fmla="*/ 400050 h 542925"/>
              <a:gd name="connsiteX18" fmla="*/ 571500 w 771525"/>
              <a:gd name="connsiteY18" fmla="*/ 433387 h 542925"/>
              <a:gd name="connsiteX19" fmla="*/ 523875 w 771525"/>
              <a:gd name="connsiteY19" fmla="*/ 466725 h 542925"/>
              <a:gd name="connsiteX20" fmla="*/ 390525 w 771525"/>
              <a:gd name="connsiteY20" fmla="*/ 495300 h 542925"/>
              <a:gd name="connsiteX21" fmla="*/ 342900 w 771525"/>
              <a:gd name="connsiteY21" fmla="*/ 461962 h 542925"/>
              <a:gd name="connsiteX22" fmla="*/ 390525 w 771525"/>
              <a:gd name="connsiteY22" fmla="*/ 428625 h 542925"/>
              <a:gd name="connsiteX23" fmla="*/ 438150 w 771525"/>
              <a:gd name="connsiteY23" fmla="*/ 461962 h 542925"/>
              <a:gd name="connsiteX24" fmla="*/ 390525 w 771525"/>
              <a:gd name="connsiteY24" fmla="*/ 495300 h 542925"/>
              <a:gd name="connsiteX25" fmla="*/ 339090 w 771525"/>
              <a:gd name="connsiteY25" fmla="*/ 110490 h 542925"/>
              <a:gd name="connsiteX26" fmla="*/ 384810 w 771525"/>
              <a:gd name="connsiteY26" fmla="*/ 102870 h 542925"/>
              <a:gd name="connsiteX27" fmla="*/ 377190 w 771525"/>
              <a:gd name="connsiteY27" fmla="*/ 148590 h 542925"/>
              <a:gd name="connsiteX28" fmla="*/ 331470 w 771525"/>
              <a:gd name="connsiteY28" fmla="*/ 156210 h 542925"/>
              <a:gd name="connsiteX29" fmla="*/ 339090 w 771525"/>
              <a:gd name="connsiteY29" fmla="*/ 110490 h 542925"/>
              <a:gd name="connsiteX30" fmla="*/ 257175 w 771525"/>
              <a:gd name="connsiteY30" fmla="*/ 476250 h 542925"/>
              <a:gd name="connsiteX31" fmla="*/ 209550 w 771525"/>
              <a:gd name="connsiteY31" fmla="*/ 442912 h 542925"/>
              <a:gd name="connsiteX32" fmla="*/ 257175 w 771525"/>
              <a:gd name="connsiteY32" fmla="*/ 409575 h 542925"/>
              <a:gd name="connsiteX33" fmla="*/ 304800 w 771525"/>
              <a:gd name="connsiteY33" fmla="*/ 442912 h 542925"/>
              <a:gd name="connsiteX34" fmla="*/ 257175 w 771525"/>
              <a:gd name="connsiteY34" fmla="*/ 476250 h 542925"/>
              <a:gd name="connsiteX35" fmla="*/ 628650 w 771525"/>
              <a:gd name="connsiteY35" fmla="*/ 142875 h 542925"/>
              <a:gd name="connsiteX36" fmla="*/ 676275 w 771525"/>
              <a:gd name="connsiteY36" fmla="*/ 176212 h 542925"/>
              <a:gd name="connsiteX37" fmla="*/ 628650 w 771525"/>
              <a:gd name="connsiteY37" fmla="*/ 209550 h 542925"/>
              <a:gd name="connsiteX38" fmla="*/ 581025 w 771525"/>
              <a:gd name="connsiteY38" fmla="*/ 176212 h 542925"/>
              <a:gd name="connsiteX39" fmla="*/ 628650 w 771525"/>
              <a:gd name="connsiteY39" fmla="*/ 142875 h 542925"/>
              <a:gd name="connsiteX40" fmla="*/ 390525 w 771525"/>
              <a:gd name="connsiteY40" fmla="*/ 9525 h 542925"/>
              <a:gd name="connsiteX41" fmla="*/ 228600 w 771525"/>
              <a:gd name="connsiteY41" fmla="*/ 114300 h 542925"/>
              <a:gd name="connsiteX42" fmla="*/ 276225 w 771525"/>
              <a:gd name="connsiteY42" fmla="*/ 161925 h 542925"/>
              <a:gd name="connsiteX43" fmla="*/ 234315 w 771525"/>
              <a:gd name="connsiteY43" fmla="*/ 213360 h 542925"/>
              <a:gd name="connsiteX44" fmla="*/ 115252 w 771525"/>
              <a:gd name="connsiteY44" fmla="*/ 161925 h 542925"/>
              <a:gd name="connsiteX45" fmla="*/ 9525 w 771525"/>
              <a:gd name="connsiteY45" fmla="*/ 276225 h 542925"/>
              <a:gd name="connsiteX46" fmla="*/ 390525 w 771525"/>
              <a:gd name="connsiteY46" fmla="*/ 542925 h 542925"/>
              <a:gd name="connsiteX47" fmla="*/ 771525 w 771525"/>
              <a:gd name="connsiteY47" fmla="*/ 276225 h 542925"/>
              <a:gd name="connsiteX48" fmla="*/ 390525 w 771525"/>
              <a:gd name="connsiteY48" fmla="*/ 95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1525" h="542925">
                <a:moveTo>
                  <a:pt x="676275" y="304800"/>
                </a:moveTo>
                <a:cubicBezTo>
                  <a:pt x="649605" y="304800"/>
                  <a:pt x="628650" y="289560"/>
                  <a:pt x="628650" y="271462"/>
                </a:cubicBezTo>
                <a:cubicBezTo>
                  <a:pt x="628650" y="253365"/>
                  <a:pt x="649605" y="238125"/>
                  <a:pt x="676275" y="238125"/>
                </a:cubicBezTo>
                <a:cubicBezTo>
                  <a:pt x="702945" y="238125"/>
                  <a:pt x="723900" y="253365"/>
                  <a:pt x="723900" y="271462"/>
                </a:cubicBezTo>
                <a:cubicBezTo>
                  <a:pt x="723900" y="289560"/>
                  <a:pt x="702945" y="304800"/>
                  <a:pt x="676275" y="304800"/>
                </a:cubicBezTo>
                <a:close/>
                <a:moveTo>
                  <a:pt x="628650" y="409575"/>
                </a:moveTo>
                <a:cubicBezTo>
                  <a:pt x="601980" y="409575"/>
                  <a:pt x="581025" y="394335"/>
                  <a:pt x="581025" y="376237"/>
                </a:cubicBezTo>
                <a:cubicBezTo>
                  <a:pt x="581025" y="358140"/>
                  <a:pt x="601980" y="342900"/>
                  <a:pt x="628650" y="342900"/>
                </a:cubicBezTo>
                <a:cubicBezTo>
                  <a:pt x="655320" y="342900"/>
                  <a:pt x="676275" y="358140"/>
                  <a:pt x="676275" y="376237"/>
                </a:cubicBezTo>
                <a:cubicBezTo>
                  <a:pt x="676275" y="394335"/>
                  <a:pt x="655320" y="409575"/>
                  <a:pt x="628650" y="409575"/>
                </a:cubicBezTo>
                <a:close/>
                <a:moveTo>
                  <a:pt x="523875" y="142875"/>
                </a:moveTo>
                <a:cubicBezTo>
                  <a:pt x="497205" y="142875"/>
                  <a:pt x="476250" y="127635"/>
                  <a:pt x="476250" y="109537"/>
                </a:cubicBezTo>
                <a:cubicBezTo>
                  <a:pt x="476250" y="91440"/>
                  <a:pt x="497205" y="76200"/>
                  <a:pt x="523875" y="76200"/>
                </a:cubicBezTo>
                <a:cubicBezTo>
                  <a:pt x="550545" y="76200"/>
                  <a:pt x="571500" y="91440"/>
                  <a:pt x="571500" y="109537"/>
                </a:cubicBezTo>
                <a:cubicBezTo>
                  <a:pt x="571500" y="127635"/>
                  <a:pt x="550545" y="142875"/>
                  <a:pt x="523875" y="142875"/>
                </a:cubicBezTo>
                <a:close/>
                <a:moveTo>
                  <a:pt x="523875" y="466725"/>
                </a:moveTo>
                <a:cubicBezTo>
                  <a:pt x="497205" y="466725"/>
                  <a:pt x="476250" y="451485"/>
                  <a:pt x="476250" y="433387"/>
                </a:cubicBezTo>
                <a:cubicBezTo>
                  <a:pt x="476250" y="415290"/>
                  <a:pt x="497205" y="400050"/>
                  <a:pt x="523875" y="400050"/>
                </a:cubicBezTo>
                <a:cubicBezTo>
                  <a:pt x="550545" y="400050"/>
                  <a:pt x="571500" y="415290"/>
                  <a:pt x="571500" y="433387"/>
                </a:cubicBezTo>
                <a:cubicBezTo>
                  <a:pt x="571500" y="451485"/>
                  <a:pt x="550545" y="466725"/>
                  <a:pt x="523875" y="466725"/>
                </a:cubicBezTo>
                <a:close/>
                <a:moveTo>
                  <a:pt x="390525" y="495300"/>
                </a:moveTo>
                <a:cubicBezTo>
                  <a:pt x="363855" y="495300"/>
                  <a:pt x="342900" y="480060"/>
                  <a:pt x="342900" y="461962"/>
                </a:cubicBezTo>
                <a:cubicBezTo>
                  <a:pt x="342900" y="443865"/>
                  <a:pt x="363855" y="428625"/>
                  <a:pt x="390525" y="428625"/>
                </a:cubicBezTo>
                <a:cubicBezTo>
                  <a:pt x="417195" y="428625"/>
                  <a:pt x="438150" y="443865"/>
                  <a:pt x="438150" y="461962"/>
                </a:cubicBezTo>
                <a:cubicBezTo>
                  <a:pt x="438150" y="480060"/>
                  <a:pt x="417195" y="495300"/>
                  <a:pt x="390525" y="495300"/>
                </a:cubicBezTo>
                <a:close/>
                <a:moveTo>
                  <a:pt x="339090" y="110490"/>
                </a:moveTo>
                <a:cubicBezTo>
                  <a:pt x="354330" y="95250"/>
                  <a:pt x="374332" y="92392"/>
                  <a:pt x="384810" y="102870"/>
                </a:cubicBezTo>
                <a:cubicBezTo>
                  <a:pt x="395287" y="113347"/>
                  <a:pt x="391477" y="133350"/>
                  <a:pt x="377190" y="148590"/>
                </a:cubicBezTo>
                <a:cubicBezTo>
                  <a:pt x="361950" y="163830"/>
                  <a:pt x="341948" y="166687"/>
                  <a:pt x="331470" y="156210"/>
                </a:cubicBezTo>
                <a:cubicBezTo>
                  <a:pt x="320040" y="145732"/>
                  <a:pt x="323850" y="124777"/>
                  <a:pt x="339090" y="110490"/>
                </a:cubicBezTo>
                <a:close/>
                <a:moveTo>
                  <a:pt x="257175" y="476250"/>
                </a:moveTo>
                <a:cubicBezTo>
                  <a:pt x="230505" y="476250"/>
                  <a:pt x="209550" y="461010"/>
                  <a:pt x="209550" y="442912"/>
                </a:cubicBezTo>
                <a:cubicBezTo>
                  <a:pt x="209550" y="424815"/>
                  <a:pt x="230505" y="409575"/>
                  <a:pt x="257175" y="409575"/>
                </a:cubicBezTo>
                <a:cubicBezTo>
                  <a:pt x="283845" y="409575"/>
                  <a:pt x="304800" y="424815"/>
                  <a:pt x="304800" y="442912"/>
                </a:cubicBezTo>
                <a:cubicBezTo>
                  <a:pt x="304800" y="461010"/>
                  <a:pt x="283845" y="476250"/>
                  <a:pt x="257175" y="476250"/>
                </a:cubicBezTo>
                <a:close/>
                <a:moveTo>
                  <a:pt x="628650" y="142875"/>
                </a:moveTo>
                <a:cubicBezTo>
                  <a:pt x="655320" y="142875"/>
                  <a:pt x="676275" y="158115"/>
                  <a:pt x="676275" y="176212"/>
                </a:cubicBezTo>
                <a:cubicBezTo>
                  <a:pt x="676275" y="194310"/>
                  <a:pt x="655320" y="209550"/>
                  <a:pt x="628650" y="209550"/>
                </a:cubicBezTo>
                <a:cubicBezTo>
                  <a:pt x="601980" y="209550"/>
                  <a:pt x="581025" y="194310"/>
                  <a:pt x="581025" y="176212"/>
                </a:cubicBezTo>
                <a:cubicBezTo>
                  <a:pt x="581025" y="158115"/>
                  <a:pt x="601980" y="142875"/>
                  <a:pt x="628650" y="142875"/>
                </a:cubicBezTo>
                <a:close/>
                <a:moveTo>
                  <a:pt x="390525" y="9525"/>
                </a:moveTo>
                <a:cubicBezTo>
                  <a:pt x="174307" y="9525"/>
                  <a:pt x="208597" y="94297"/>
                  <a:pt x="228600" y="114300"/>
                </a:cubicBezTo>
                <a:lnTo>
                  <a:pt x="276225" y="161925"/>
                </a:lnTo>
                <a:cubicBezTo>
                  <a:pt x="306705" y="193357"/>
                  <a:pt x="269557" y="228600"/>
                  <a:pt x="234315" y="213360"/>
                </a:cubicBezTo>
                <a:lnTo>
                  <a:pt x="115252" y="161925"/>
                </a:lnTo>
                <a:cubicBezTo>
                  <a:pt x="31432" y="125730"/>
                  <a:pt x="9525" y="227647"/>
                  <a:pt x="9525" y="276225"/>
                </a:cubicBezTo>
                <a:cubicBezTo>
                  <a:pt x="9525" y="423862"/>
                  <a:pt x="180022" y="542925"/>
                  <a:pt x="390525" y="542925"/>
                </a:cubicBezTo>
                <a:cubicBezTo>
                  <a:pt x="601027" y="542925"/>
                  <a:pt x="771525" y="423862"/>
                  <a:pt x="771525" y="276225"/>
                </a:cubicBezTo>
                <a:cubicBezTo>
                  <a:pt x="771525" y="128587"/>
                  <a:pt x="601027" y="9525"/>
                  <a:pt x="390525" y="9525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3" name="Graphic 24" descr="Small paint brush">
            <a:extLst>
              <a:ext uri="{FF2B5EF4-FFF2-40B4-BE49-F238E27FC236}">
                <a16:creationId xmlns:a16="http://schemas.microsoft.com/office/drawing/2014/main" id="{D02768C0-F922-4FDD-9655-8EAEEC058A52}"/>
              </a:ext>
            </a:extLst>
          </p:cNvPr>
          <p:cNvGrpSpPr/>
          <p:nvPr/>
        </p:nvGrpSpPr>
        <p:grpSpPr>
          <a:xfrm>
            <a:off x="191081" y="5414583"/>
            <a:ext cx="416434" cy="416434"/>
            <a:chOff x="5614800" y="4471800"/>
            <a:chExt cx="914400" cy="9144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5FFCA8-652C-47F8-BF3B-3D7D96334FE7}"/>
                </a:ext>
              </a:extLst>
            </p:cNvPr>
            <p:cNvSpPr/>
            <p:nvPr/>
          </p:nvSpPr>
          <p:spPr>
            <a:xfrm>
              <a:off x="5920251" y="4538237"/>
              <a:ext cx="552450" cy="552450"/>
            </a:xfrm>
            <a:custGeom>
              <a:avLst/>
              <a:gdLst>
                <a:gd name="connsiteX0" fmla="*/ 533702 w 552450"/>
                <a:gd name="connsiteY0" fmla="*/ 23098 h 552450"/>
                <a:gd name="connsiteX1" fmla="*/ 482267 w 552450"/>
                <a:gd name="connsiteY1" fmla="*/ 17383 h 552450"/>
                <a:gd name="connsiteX2" fmla="*/ 97457 w 552450"/>
                <a:gd name="connsiteY2" fmla="*/ 373618 h 552450"/>
                <a:gd name="connsiteX3" fmla="*/ 11732 w 552450"/>
                <a:gd name="connsiteY3" fmla="*/ 479346 h 552450"/>
                <a:gd name="connsiteX4" fmla="*/ 25067 w 552450"/>
                <a:gd name="connsiteY4" fmla="*/ 521256 h 552450"/>
                <a:gd name="connsiteX5" fmla="*/ 33639 w 552450"/>
                <a:gd name="connsiteY5" fmla="*/ 529828 h 552450"/>
                <a:gd name="connsiteX6" fmla="*/ 75549 w 552450"/>
                <a:gd name="connsiteY6" fmla="*/ 543163 h 552450"/>
                <a:gd name="connsiteX7" fmla="*/ 181277 w 552450"/>
                <a:gd name="connsiteY7" fmla="*/ 457438 h 552450"/>
                <a:gd name="connsiteX8" fmla="*/ 539417 w 552450"/>
                <a:gd name="connsiteY8" fmla="*/ 72628 h 552450"/>
                <a:gd name="connsiteX9" fmla="*/ 533702 w 552450"/>
                <a:gd name="connsiteY9" fmla="*/ 23098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450" h="552450">
                  <a:moveTo>
                    <a:pt x="533702" y="23098"/>
                  </a:moveTo>
                  <a:cubicBezTo>
                    <a:pt x="513699" y="3096"/>
                    <a:pt x="490839" y="8811"/>
                    <a:pt x="482267" y="17383"/>
                  </a:cubicBezTo>
                  <a:lnTo>
                    <a:pt x="97457" y="373618"/>
                  </a:lnTo>
                  <a:lnTo>
                    <a:pt x="11732" y="479346"/>
                  </a:lnTo>
                  <a:cubicBezTo>
                    <a:pt x="6017" y="489823"/>
                    <a:pt x="11732" y="507921"/>
                    <a:pt x="25067" y="521256"/>
                  </a:cubicBezTo>
                  <a:lnTo>
                    <a:pt x="33639" y="529828"/>
                  </a:lnTo>
                  <a:cubicBezTo>
                    <a:pt x="46974" y="543163"/>
                    <a:pt x="65072" y="549831"/>
                    <a:pt x="75549" y="543163"/>
                  </a:cubicBezTo>
                  <a:lnTo>
                    <a:pt x="181277" y="457438"/>
                  </a:lnTo>
                  <a:lnTo>
                    <a:pt x="539417" y="72628"/>
                  </a:lnTo>
                  <a:cubicBezTo>
                    <a:pt x="548942" y="62151"/>
                    <a:pt x="552752" y="43101"/>
                    <a:pt x="533702" y="23098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2752A2-ADF6-460B-94A0-A4D556C55051}"/>
                </a:ext>
              </a:extLst>
            </p:cNvPr>
            <p:cNvSpPr/>
            <p:nvPr/>
          </p:nvSpPr>
          <p:spPr>
            <a:xfrm>
              <a:off x="5667188" y="5058064"/>
              <a:ext cx="285750" cy="257175"/>
            </a:xfrm>
            <a:custGeom>
              <a:avLst/>
              <a:gdLst>
                <a:gd name="connsiteX0" fmla="*/ 102870 w 285750"/>
                <a:gd name="connsiteY0" fmla="*/ 39529 h 257175"/>
                <a:gd name="connsiteX1" fmla="*/ 77152 w 285750"/>
                <a:gd name="connsiteY1" fmla="*/ 141446 h 257175"/>
                <a:gd name="connsiteX2" fmla="*/ 9525 w 285750"/>
                <a:gd name="connsiteY2" fmla="*/ 227171 h 257175"/>
                <a:gd name="connsiteX3" fmla="*/ 248602 w 285750"/>
                <a:gd name="connsiteY3" fmla="*/ 185261 h 257175"/>
                <a:gd name="connsiteX4" fmla="*/ 248602 w 285750"/>
                <a:gd name="connsiteY4" fmla="*/ 39529 h 257175"/>
                <a:gd name="connsiteX5" fmla="*/ 102870 w 285750"/>
                <a:gd name="connsiteY5" fmla="*/ 3952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0" h="257175">
                  <a:moveTo>
                    <a:pt x="102870" y="39529"/>
                  </a:moveTo>
                  <a:cubicBezTo>
                    <a:pt x="73342" y="70009"/>
                    <a:pt x="81915" y="106204"/>
                    <a:pt x="77152" y="141446"/>
                  </a:cubicBezTo>
                  <a:cubicBezTo>
                    <a:pt x="71437" y="202406"/>
                    <a:pt x="22860" y="222409"/>
                    <a:pt x="9525" y="227171"/>
                  </a:cubicBezTo>
                  <a:cubicBezTo>
                    <a:pt x="87630" y="285274"/>
                    <a:pt x="191452" y="242411"/>
                    <a:pt x="248602" y="185261"/>
                  </a:cubicBezTo>
                  <a:cubicBezTo>
                    <a:pt x="288607" y="145256"/>
                    <a:pt x="288607" y="79534"/>
                    <a:pt x="248602" y="39529"/>
                  </a:cubicBezTo>
                  <a:cubicBezTo>
                    <a:pt x="208597" y="-476"/>
                    <a:pt x="142875" y="-476"/>
                    <a:pt x="102870" y="3952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aphic 26" descr="Basketball">
            <a:extLst>
              <a:ext uri="{FF2B5EF4-FFF2-40B4-BE49-F238E27FC236}">
                <a16:creationId xmlns:a16="http://schemas.microsoft.com/office/drawing/2014/main" id="{13F1E7F7-E237-4781-A348-DAFBE208AF53}"/>
              </a:ext>
            </a:extLst>
          </p:cNvPr>
          <p:cNvGrpSpPr/>
          <p:nvPr/>
        </p:nvGrpSpPr>
        <p:grpSpPr>
          <a:xfrm rot="18000000">
            <a:off x="277556" y="2520027"/>
            <a:ext cx="638785" cy="638785"/>
            <a:chOff x="5764800" y="4621800"/>
            <a:chExt cx="914400" cy="91440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75099D6-6AAA-40A4-8703-7990C3149EB9}"/>
                </a:ext>
              </a:extLst>
            </p:cNvPr>
            <p:cNvSpPr/>
            <p:nvPr/>
          </p:nvSpPr>
          <p:spPr>
            <a:xfrm>
              <a:off x="5969588" y="4707525"/>
              <a:ext cx="238125" cy="247650"/>
            </a:xfrm>
            <a:custGeom>
              <a:avLst/>
              <a:gdLst>
                <a:gd name="connsiteX0" fmla="*/ 150495 w 238125"/>
                <a:gd name="connsiteY0" fmla="*/ 242887 h 247650"/>
                <a:gd name="connsiteX1" fmla="*/ 231457 w 238125"/>
                <a:gd name="connsiteY1" fmla="*/ 9525 h 247650"/>
                <a:gd name="connsiteX2" fmla="*/ 9525 w 238125"/>
                <a:gd name="connsiteY2" fmla="*/ 101917 h 247650"/>
                <a:gd name="connsiteX3" fmla="*/ 150495 w 238125"/>
                <a:gd name="connsiteY3" fmla="*/ 242887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247650">
                  <a:moveTo>
                    <a:pt x="150495" y="242887"/>
                  </a:moveTo>
                  <a:cubicBezTo>
                    <a:pt x="209550" y="177165"/>
                    <a:pt x="236220" y="92392"/>
                    <a:pt x="231457" y="9525"/>
                  </a:cubicBezTo>
                  <a:cubicBezTo>
                    <a:pt x="151447" y="14287"/>
                    <a:pt x="73342" y="44767"/>
                    <a:pt x="9525" y="101917"/>
                  </a:cubicBezTo>
                  <a:lnTo>
                    <a:pt x="150495" y="242887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9D713C0-22E9-4A92-80B8-48F09503A7C5}"/>
                </a:ext>
              </a:extLst>
            </p:cNvPr>
            <p:cNvSpPr/>
            <p:nvPr/>
          </p:nvSpPr>
          <p:spPr>
            <a:xfrm>
              <a:off x="6334395" y="5082762"/>
              <a:ext cx="257175" cy="247650"/>
            </a:xfrm>
            <a:custGeom>
              <a:avLst/>
              <a:gdLst>
                <a:gd name="connsiteX0" fmla="*/ 9525 w 257175"/>
                <a:gd name="connsiteY0" fmla="*/ 90535 h 247650"/>
                <a:gd name="connsiteX1" fmla="*/ 157163 w 257175"/>
                <a:gd name="connsiteY1" fmla="*/ 238173 h 247650"/>
                <a:gd name="connsiteX2" fmla="*/ 249555 w 257175"/>
                <a:gd name="connsiteY2" fmla="*/ 10525 h 247650"/>
                <a:gd name="connsiteX3" fmla="*/ 9525 w 257175"/>
                <a:gd name="connsiteY3" fmla="*/ 9053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47650">
                  <a:moveTo>
                    <a:pt x="9525" y="90535"/>
                  </a:moveTo>
                  <a:lnTo>
                    <a:pt x="157163" y="238173"/>
                  </a:lnTo>
                  <a:cubicBezTo>
                    <a:pt x="216217" y="173403"/>
                    <a:pt x="246697" y="92440"/>
                    <a:pt x="249555" y="10525"/>
                  </a:cubicBezTo>
                  <a:cubicBezTo>
                    <a:pt x="163830" y="3858"/>
                    <a:pt x="77153" y="30528"/>
                    <a:pt x="9525" y="9053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0A37D76-F343-4A18-8999-DC5CCD99DFA4}"/>
                </a:ext>
              </a:extLst>
            </p:cNvPr>
            <p:cNvSpPr/>
            <p:nvPr/>
          </p:nvSpPr>
          <p:spPr>
            <a:xfrm>
              <a:off x="6138180" y="4708478"/>
              <a:ext cx="333375" cy="352425"/>
            </a:xfrm>
            <a:custGeom>
              <a:avLst/>
              <a:gdLst>
                <a:gd name="connsiteX0" fmla="*/ 83820 w 333375"/>
                <a:gd name="connsiteY0" fmla="*/ 343852 h 352425"/>
                <a:gd name="connsiteX1" fmla="*/ 325755 w 333375"/>
                <a:gd name="connsiteY1" fmla="*/ 101917 h 352425"/>
                <a:gd name="connsiteX2" fmla="*/ 101917 w 333375"/>
                <a:gd name="connsiteY2" fmla="*/ 9525 h 352425"/>
                <a:gd name="connsiteX3" fmla="*/ 9525 w 333375"/>
                <a:gd name="connsiteY3" fmla="*/ 269558 h 352425"/>
                <a:gd name="connsiteX4" fmla="*/ 83820 w 333375"/>
                <a:gd name="connsiteY4" fmla="*/ 343852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352425">
                  <a:moveTo>
                    <a:pt x="83820" y="343852"/>
                  </a:moveTo>
                  <a:lnTo>
                    <a:pt x="325755" y="101917"/>
                  </a:lnTo>
                  <a:cubicBezTo>
                    <a:pt x="261937" y="43815"/>
                    <a:pt x="181927" y="13335"/>
                    <a:pt x="101917" y="9525"/>
                  </a:cubicBezTo>
                  <a:cubicBezTo>
                    <a:pt x="106680" y="101917"/>
                    <a:pt x="76200" y="196215"/>
                    <a:pt x="9525" y="269558"/>
                  </a:cubicBezTo>
                  <a:lnTo>
                    <a:pt x="83820" y="34385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2B5B64-5C94-4969-8807-CD5E2B5E4036}"/>
                </a:ext>
              </a:extLst>
            </p:cNvPr>
            <p:cNvSpPr/>
            <p:nvPr/>
          </p:nvSpPr>
          <p:spPr>
            <a:xfrm>
              <a:off x="6239145" y="4826588"/>
              <a:ext cx="352425" cy="323850"/>
            </a:xfrm>
            <a:custGeom>
              <a:avLst/>
              <a:gdLst>
                <a:gd name="connsiteX0" fmla="*/ 9525 w 352425"/>
                <a:gd name="connsiteY0" fmla="*/ 252412 h 323850"/>
                <a:gd name="connsiteX1" fmla="*/ 77153 w 352425"/>
                <a:gd name="connsiteY1" fmla="*/ 320040 h 323850"/>
                <a:gd name="connsiteX2" fmla="*/ 343853 w 352425"/>
                <a:gd name="connsiteY2" fmla="*/ 227647 h 323850"/>
                <a:gd name="connsiteX3" fmla="*/ 251460 w 352425"/>
                <a:gd name="connsiteY3" fmla="*/ 9525 h 323850"/>
                <a:gd name="connsiteX4" fmla="*/ 9525 w 352425"/>
                <a:gd name="connsiteY4" fmla="*/ 252412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23850">
                  <a:moveTo>
                    <a:pt x="9525" y="252412"/>
                  </a:moveTo>
                  <a:lnTo>
                    <a:pt x="77153" y="320040"/>
                  </a:lnTo>
                  <a:cubicBezTo>
                    <a:pt x="152400" y="252412"/>
                    <a:pt x="248603" y="221932"/>
                    <a:pt x="343853" y="227647"/>
                  </a:cubicBezTo>
                  <a:cubicBezTo>
                    <a:pt x="338138" y="149542"/>
                    <a:pt x="307657" y="72390"/>
                    <a:pt x="251460" y="9525"/>
                  </a:cubicBezTo>
                  <a:lnTo>
                    <a:pt x="9525" y="25241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035DC95-03F2-4DF8-A845-0C7BAA8EFB0E}"/>
                </a:ext>
              </a:extLst>
            </p:cNvPr>
            <p:cNvSpPr/>
            <p:nvPr/>
          </p:nvSpPr>
          <p:spPr>
            <a:xfrm>
              <a:off x="6225762" y="5191395"/>
              <a:ext cx="247650" cy="257175"/>
            </a:xfrm>
            <a:custGeom>
              <a:avLst/>
              <a:gdLst>
                <a:gd name="connsiteX0" fmla="*/ 90535 w 247650"/>
                <a:gd name="connsiteY0" fmla="*/ 9525 h 257175"/>
                <a:gd name="connsiteX1" fmla="*/ 10525 w 247650"/>
                <a:gd name="connsiteY1" fmla="*/ 249555 h 257175"/>
                <a:gd name="connsiteX2" fmla="*/ 238173 w 247650"/>
                <a:gd name="connsiteY2" fmla="*/ 157163 h 257175"/>
                <a:gd name="connsiteX3" fmla="*/ 90535 w 247650"/>
                <a:gd name="connsiteY3" fmla="*/ 952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57175">
                  <a:moveTo>
                    <a:pt x="90535" y="9525"/>
                  </a:moveTo>
                  <a:cubicBezTo>
                    <a:pt x="30528" y="77153"/>
                    <a:pt x="3858" y="163830"/>
                    <a:pt x="10525" y="249555"/>
                  </a:cubicBezTo>
                  <a:cubicBezTo>
                    <a:pt x="92440" y="246697"/>
                    <a:pt x="173403" y="215265"/>
                    <a:pt x="238173" y="157163"/>
                  </a:cubicBezTo>
                  <a:lnTo>
                    <a:pt x="90535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6B54F02-5454-4ED7-966B-17BF42030FF7}"/>
                </a:ext>
              </a:extLst>
            </p:cNvPr>
            <p:cNvSpPr/>
            <p:nvPr/>
          </p:nvSpPr>
          <p:spPr>
            <a:xfrm>
              <a:off x="5970540" y="5096145"/>
              <a:ext cx="323850" cy="352425"/>
            </a:xfrm>
            <a:custGeom>
              <a:avLst/>
              <a:gdLst>
                <a:gd name="connsiteX0" fmla="*/ 319087 w 323850"/>
                <a:gd name="connsiteY0" fmla="*/ 77153 h 352425"/>
                <a:gd name="connsiteX1" fmla="*/ 251460 w 323850"/>
                <a:gd name="connsiteY1" fmla="*/ 9525 h 352425"/>
                <a:gd name="connsiteX2" fmla="*/ 9525 w 323850"/>
                <a:gd name="connsiteY2" fmla="*/ 251460 h 352425"/>
                <a:gd name="connsiteX3" fmla="*/ 227647 w 323850"/>
                <a:gd name="connsiteY3" fmla="*/ 343853 h 352425"/>
                <a:gd name="connsiteX4" fmla="*/ 319087 w 323850"/>
                <a:gd name="connsiteY4" fmla="*/ 77153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52425">
                  <a:moveTo>
                    <a:pt x="319087" y="77153"/>
                  </a:moveTo>
                  <a:lnTo>
                    <a:pt x="251460" y="9525"/>
                  </a:lnTo>
                  <a:lnTo>
                    <a:pt x="9525" y="251460"/>
                  </a:lnTo>
                  <a:cubicBezTo>
                    <a:pt x="71437" y="307657"/>
                    <a:pt x="148590" y="338138"/>
                    <a:pt x="227647" y="343853"/>
                  </a:cubicBezTo>
                  <a:cubicBezTo>
                    <a:pt x="220980" y="249555"/>
                    <a:pt x="251460" y="152400"/>
                    <a:pt x="319087" y="77153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20B5349-356A-41B6-9875-8236CA421A26}"/>
                </a:ext>
              </a:extLst>
            </p:cNvPr>
            <p:cNvSpPr/>
            <p:nvPr/>
          </p:nvSpPr>
          <p:spPr>
            <a:xfrm>
              <a:off x="5850525" y="4827540"/>
              <a:ext cx="247650" cy="238125"/>
            </a:xfrm>
            <a:custGeom>
              <a:avLst/>
              <a:gdLst>
                <a:gd name="connsiteX0" fmla="*/ 101917 w 247650"/>
                <a:gd name="connsiteY0" fmla="*/ 9525 h 238125"/>
                <a:gd name="connsiteX1" fmla="*/ 9525 w 247650"/>
                <a:gd name="connsiteY1" fmla="*/ 231457 h 238125"/>
                <a:gd name="connsiteX2" fmla="*/ 242887 w 247650"/>
                <a:gd name="connsiteY2" fmla="*/ 150495 h 238125"/>
                <a:gd name="connsiteX3" fmla="*/ 101917 w 247650"/>
                <a:gd name="connsiteY3" fmla="*/ 95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38125">
                  <a:moveTo>
                    <a:pt x="101917" y="9525"/>
                  </a:moveTo>
                  <a:cubicBezTo>
                    <a:pt x="44767" y="72390"/>
                    <a:pt x="14287" y="151447"/>
                    <a:pt x="9525" y="231457"/>
                  </a:cubicBezTo>
                  <a:cubicBezTo>
                    <a:pt x="92392" y="236220"/>
                    <a:pt x="176212" y="208597"/>
                    <a:pt x="242887" y="150495"/>
                  </a:cubicBezTo>
                  <a:lnTo>
                    <a:pt x="101917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BAE452C-0359-4CED-8AD6-D7D283FD8DD3}"/>
                </a:ext>
              </a:extLst>
            </p:cNvPr>
            <p:cNvSpPr/>
            <p:nvPr/>
          </p:nvSpPr>
          <p:spPr>
            <a:xfrm>
              <a:off x="5851478" y="4995180"/>
              <a:ext cx="352425" cy="333375"/>
            </a:xfrm>
            <a:custGeom>
              <a:avLst/>
              <a:gdLst>
                <a:gd name="connsiteX0" fmla="*/ 343852 w 352425"/>
                <a:gd name="connsiteY0" fmla="*/ 83820 h 333375"/>
                <a:gd name="connsiteX1" fmla="*/ 269558 w 352425"/>
                <a:gd name="connsiteY1" fmla="*/ 9525 h 333375"/>
                <a:gd name="connsiteX2" fmla="*/ 9525 w 352425"/>
                <a:gd name="connsiteY2" fmla="*/ 101917 h 333375"/>
                <a:gd name="connsiteX3" fmla="*/ 101917 w 352425"/>
                <a:gd name="connsiteY3" fmla="*/ 325755 h 333375"/>
                <a:gd name="connsiteX4" fmla="*/ 343852 w 352425"/>
                <a:gd name="connsiteY4" fmla="*/ 8382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33375">
                  <a:moveTo>
                    <a:pt x="343852" y="83820"/>
                  </a:moveTo>
                  <a:lnTo>
                    <a:pt x="269558" y="9525"/>
                  </a:lnTo>
                  <a:cubicBezTo>
                    <a:pt x="196215" y="76200"/>
                    <a:pt x="101917" y="106680"/>
                    <a:pt x="9525" y="101917"/>
                  </a:cubicBezTo>
                  <a:cubicBezTo>
                    <a:pt x="13335" y="182880"/>
                    <a:pt x="44767" y="261937"/>
                    <a:pt x="101917" y="325755"/>
                  </a:cubicBezTo>
                  <a:lnTo>
                    <a:pt x="343852" y="8382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aphic 28" descr="Soccer">
            <a:extLst>
              <a:ext uri="{FF2B5EF4-FFF2-40B4-BE49-F238E27FC236}">
                <a16:creationId xmlns:a16="http://schemas.microsoft.com/office/drawing/2014/main" id="{572B09CA-B940-40A6-8665-D6B09ADC40AC}"/>
              </a:ext>
            </a:extLst>
          </p:cNvPr>
          <p:cNvGrpSpPr/>
          <p:nvPr/>
        </p:nvGrpSpPr>
        <p:grpSpPr>
          <a:xfrm>
            <a:off x="811486" y="3462656"/>
            <a:ext cx="693079" cy="693079"/>
            <a:chOff x="5914800" y="4771800"/>
            <a:chExt cx="914400" cy="9144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FE0D102-9369-49FF-9289-EC96BADAB39C}"/>
                </a:ext>
              </a:extLst>
            </p:cNvPr>
            <p:cNvSpPr/>
            <p:nvPr/>
          </p:nvSpPr>
          <p:spPr>
            <a:xfrm>
              <a:off x="6000525" y="4857525"/>
              <a:ext cx="733425" cy="733425"/>
            </a:xfrm>
            <a:custGeom>
              <a:avLst/>
              <a:gdLst>
                <a:gd name="connsiteX0" fmla="*/ 371475 w 733425"/>
                <a:gd name="connsiteY0" fmla="*/ 9525 h 733425"/>
                <a:gd name="connsiteX1" fmla="*/ 9525 w 733425"/>
                <a:gd name="connsiteY1" fmla="*/ 371475 h 733425"/>
                <a:gd name="connsiteX2" fmla="*/ 371475 w 733425"/>
                <a:gd name="connsiteY2" fmla="*/ 733425 h 733425"/>
                <a:gd name="connsiteX3" fmla="*/ 733425 w 733425"/>
                <a:gd name="connsiteY3" fmla="*/ 371475 h 733425"/>
                <a:gd name="connsiteX4" fmla="*/ 371475 w 733425"/>
                <a:gd name="connsiteY4" fmla="*/ 9525 h 733425"/>
                <a:gd name="connsiteX5" fmla="*/ 284798 w 733425"/>
                <a:gd name="connsiteY5" fmla="*/ 682942 h 733425"/>
                <a:gd name="connsiteX6" fmla="*/ 309562 w 733425"/>
                <a:gd name="connsiteY6" fmla="*/ 667702 h 733425"/>
                <a:gd name="connsiteX7" fmla="*/ 237172 w 733425"/>
                <a:gd name="connsiteY7" fmla="*/ 556260 h 733425"/>
                <a:gd name="connsiteX8" fmla="*/ 108585 w 733425"/>
                <a:gd name="connsiteY8" fmla="*/ 521970 h 733425"/>
                <a:gd name="connsiteX9" fmla="*/ 100965 w 733425"/>
                <a:gd name="connsiteY9" fmla="*/ 550545 h 733425"/>
                <a:gd name="connsiteX10" fmla="*/ 47625 w 733425"/>
                <a:gd name="connsiteY10" fmla="*/ 384810 h 733425"/>
                <a:gd name="connsiteX11" fmla="*/ 70485 w 733425"/>
                <a:gd name="connsiteY11" fmla="*/ 403860 h 733425"/>
                <a:gd name="connsiteX12" fmla="*/ 154305 w 733425"/>
                <a:gd name="connsiteY12" fmla="*/ 300990 h 733425"/>
                <a:gd name="connsiteX13" fmla="*/ 147637 w 733425"/>
                <a:gd name="connsiteY13" fmla="*/ 168592 h 733425"/>
                <a:gd name="connsiteX14" fmla="*/ 119062 w 733425"/>
                <a:gd name="connsiteY14" fmla="*/ 170497 h 733425"/>
                <a:gd name="connsiteX15" fmla="*/ 260032 w 733425"/>
                <a:gd name="connsiteY15" fmla="*/ 68580 h 733425"/>
                <a:gd name="connsiteX16" fmla="*/ 247650 w 733425"/>
                <a:gd name="connsiteY16" fmla="*/ 95250 h 733425"/>
                <a:gd name="connsiteX17" fmla="*/ 371475 w 733425"/>
                <a:gd name="connsiteY17" fmla="*/ 142875 h 733425"/>
                <a:gd name="connsiteX18" fmla="*/ 495300 w 733425"/>
                <a:gd name="connsiteY18" fmla="*/ 95250 h 733425"/>
                <a:gd name="connsiteX19" fmla="*/ 484823 w 733425"/>
                <a:gd name="connsiteY19" fmla="*/ 67627 h 733425"/>
                <a:gd name="connsiteX20" fmla="*/ 625792 w 733425"/>
                <a:gd name="connsiteY20" fmla="*/ 169545 h 733425"/>
                <a:gd name="connsiteX21" fmla="*/ 597217 w 733425"/>
                <a:gd name="connsiteY21" fmla="*/ 167640 h 733425"/>
                <a:gd name="connsiteX22" fmla="*/ 590550 w 733425"/>
                <a:gd name="connsiteY22" fmla="*/ 300037 h 733425"/>
                <a:gd name="connsiteX23" fmla="*/ 674370 w 733425"/>
                <a:gd name="connsiteY23" fmla="*/ 402907 h 733425"/>
                <a:gd name="connsiteX24" fmla="*/ 697230 w 733425"/>
                <a:gd name="connsiteY24" fmla="*/ 383857 h 733425"/>
                <a:gd name="connsiteX25" fmla="*/ 643890 w 733425"/>
                <a:gd name="connsiteY25" fmla="*/ 549592 h 733425"/>
                <a:gd name="connsiteX26" fmla="*/ 636270 w 733425"/>
                <a:gd name="connsiteY26" fmla="*/ 521017 h 733425"/>
                <a:gd name="connsiteX27" fmla="*/ 507682 w 733425"/>
                <a:gd name="connsiteY27" fmla="*/ 555308 h 733425"/>
                <a:gd name="connsiteX28" fmla="*/ 435292 w 733425"/>
                <a:gd name="connsiteY28" fmla="*/ 666750 h 733425"/>
                <a:gd name="connsiteX29" fmla="*/ 460057 w 733425"/>
                <a:gd name="connsiteY29" fmla="*/ 681990 h 733425"/>
                <a:gd name="connsiteX30" fmla="*/ 373380 w 733425"/>
                <a:gd name="connsiteY30" fmla="*/ 694373 h 733425"/>
                <a:gd name="connsiteX31" fmla="*/ 284798 w 733425"/>
                <a:gd name="connsiteY31" fmla="*/ 682942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3425" h="733425">
                  <a:moveTo>
                    <a:pt x="371475" y="9525"/>
                  </a:moveTo>
                  <a:cubicBezTo>
                    <a:pt x="171450" y="9525"/>
                    <a:pt x="9525" y="171450"/>
                    <a:pt x="9525" y="371475"/>
                  </a:cubicBezTo>
                  <a:cubicBezTo>
                    <a:pt x="9525" y="571500"/>
                    <a:pt x="171450" y="733425"/>
                    <a:pt x="371475" y="733425"/>
                  </a:cubicBezTo>
                  <a:cubicBezTo>
                    <a:pt x="571500" y="733425"/>
                    <a:pt x="733425" y="571500"/>
                    <a:pt x="733425" y="371475"/>
                  </a:cubicBezTo>
                  <a:cubicBezTo>
                    <a:pt x="733425" y="171450"/>
                    <a:pt x="571500" y="9525"/>
                    <a:pt x="371475" y="9525"/>
                  </a:cubicBezTo>
                  <a:close/>
                  <a:moveTo>
                    <a:pt x="284798" y="682942"/>
                  </a:moveTo>
                  <a:lnTo>
                    <a:pt x="309562" y="667702"/>
                  </a:lnTo>
                  <a:lnTo>
                    <a:pt x="237172" y="556260"/>
                  </a:lnTo>
                  <a:lnTo>
                    <a:pt x="108585" y="521970"/>
                  </a:lnTo>
                  <a:lnTo>
                    <a:pt x="100965" y="550545"/>
                  </a:lnTo>
                  <a:cubicBezTo>
                    <a:pt x="69532" y="502920"/>
                    <a:pt x="49530" y="445770"/>
                    <a:pt x="47625" y="384810"/>
                  </a:cubicBezTo>
                  <a:lnTo>
                    <a:pt x="70485" y="403860"/>
                  </a:lnTo>
                  <a:lnTo>
                    <a:pt x="154305" y="300990"/>
                  </a:lnTo>
                  <a:lnTo>
                    <a:pt x="147637" y="168592"/>
                  </a:lnTo>
                  <a:lnTo>
                    <a:pt x="119062" y="170497"/>
                  </a:lnTo>
                  <a:cubicBezTo>
                    <a:pt x="155257" y="124777"/>
                    <a:pt x="203835" y="88582"/>
                    <a:pt x="260032" y="68580"/>
                  </a:cubicBezTo>
                  <a:lnTo>
                    <a:pt x="247650" y="95250"/>
                  </a:lnTo>
                  <a:lnTo>
                    <a:pt x="371475" y="142875"/>
                  </a:lnTo>
                  <a:lnTo>
                    <a:pt x="495300" y="95250"/>
                  </a:lnTo>
                  <a:lnTo>
                    <a:pt x="484823" y="67627"/>
                  </a:lnTo>
                  <a:cubicBezTo>
                    <a:pt x="541020" y="88582"/>
                    <a:pt x="588645" y="123825"/>
                    <a:pt x="625792" y="169545"/>
                  </a:cubicBezTo>
                  <a:lnTo>
                    <a:pt x="597217" y="167640"/>
                  </a:lnTo>
                  <a:lnTo>
                    <a:pt x="590550" y="300037"/>
                  </a:lnTo>
                  <a:lnTo>
                    <a:pt x="674370" y="402907"/>
                  </a:lnTo>
                  <a:lnTo>
                    <a:pt x="697230" y="383857"/>
                  </a:lnTo>
                  <a:cubicBezTo>
                    <a:pt x="694373" y="444817"/>
                    <a:pt x="675323" y="501015"/>
                    <a:pt x="643890" y="549592"/>
                  </a:cubicBezTo>
                  <a:lnTo>
                    <a:pt x="636270" y="521017"/>
                  </a:lnTo>
                  <a:lnTo>
                    <a:pt x="507682" y="555308"/>
                  </a:lnTo>
                  <a:lnTo>
                    <a:pt x="435292" y="666750"/>
                  </a:lnTo>
                  <a:lnTo>
                    <a:pt x="460057" y="681990"/>
                  </a:lnTo>
                  <a:cubicBezTo>
                    <a:pt x="432435" y="689610"/>
                    <a:pt x="402907" y="694373"/>
                    <a:pt x="373380" y="694373"/>
                  </a:cubicBezTo>
                  <a:cubicBezTo>
                    <a:pt x="343852" y="694373"/>
                    <a:pt x="312420" y="691515"/>
                    <a:pt x="284798" y="68294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7896F57-5804-473F-8EA5-CDA2E1284570}"/>
                </a:ext>
              </a:extLst>
            </p:cNvPr>
            <p:cNvSpPr/>
            <p:nvPr/>
          </p:nvSpPr>
          <p:spPr>
            <a:xfrm>
              <a:off x="6238650" y="5105175"/>
              <a:ext cx="257175" cy="247650"/>
            </a:xfrm>
            <a:custGeom>
              <a:avLst/>
              <a:gdLst>
                <a:gd name="connsiteX0" fmla="*/ 257175 w 257175"/>
                <a:gd name="connsiteY0" fmla="*/ 104775 h 247650"/>
                <a:gd name="connsiteX1" fmla="*/ 133350 w 257175"/>
                <a:gd name="connsiteY1" fmla="*/ 9525 h 247650"/>
                <a:gd name="connsiteX2" fmla="*/ 9525 w 257175"/>
                <a:gd name="connsiteY2" fmla="*/ 104775 h 247650"/>
                <a:gd name="connsiteX3" fmla="*/ 57150 w 257175"/>
                <a:gd name="connsiteY3" fmla="*/ 247650 h 247650"/>
                <a:gd name="connsiteX4" fmla="*/ 133350 w 257175"/>
                <a:gd name="connsiteY4" fmla="*/ 247650 h 247650"/>
                <a:gd name="connsiteX5" fmla="*/ 209550 w 257175"/>
                <a:gd name="connsiteY5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247650">
                  <a:moveTo>
                    <a:pt x="257175" y="104775"/>
                  </a:moveTo>
                  <a:lnTo>
                    <a:pt x="133350" y="9525"/>
                  </a:lnTo>
                  <a:lnTo>
                    <a:pt x="9525" y="104775"/>
                  </a:lnTo>
                  <a:lnTo>
                    <a:pt x="57150" y="247650"/>
                  </a:lnTo>
                  <a:lnTo>
                    <a:pt x="133350" y="247650"/>
                  </a:lnTo>
                  <a:lnTo>
                    <a:pt x="209550" y="2476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aphic 30" descr="Baseball bat and ball">
            <a:extLst>
              <a:ext uri="{FF2B5EF4-FFF2-40B4-BE49-F238E27FC236}">
                <a16:creationId xmlns:a16="http://schemas.microsoft.com/office/drawing/2014/main" id="{7B8C44AD-80A7-4772-B95E-EC219426A4FC}"/>
              </a:ext>
            </a:extLst>
          </p:cNvPr>
          <p:cNvGrpSpPr/>
          <p:nvPr/>
        </p:nvGrpSpPr>
        <p:grpSpPr>
          <a:xfrm>
            <a:off x="547501" y="1422046"/>
            <a:ext cx="914400" cy="914400"/>
            <a:chOff x="6064800" y="4921800"/>
            <a:chExt cx="914400" cy="91440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84F7F3-9646-452F-8D58-07C178F9A385}"/>
                </a:ext>
              </a:extLst>
            </p:cNvPr>
            <p:cNvSpPr/>
            <p:nvPr/>
          </p:nvSpPr>
          <p:spPr>
            <a:xfrm>
              <a:off x="6131828" y="4988237"/>
              <a:ext cx="771525" cy="781050"/>
            </a:xfrm>
            <a:custGeom>
              <a:avLst/>
              <a:gdLst>
                <a:gd name="connsiteX0" fmla="*/ 124424 w 771525"/>
                <a:gd name="connsiteY0" fmla="*/ 723186 h 781050"/>
                <a:gd name="connsiteX1" fmla="*/ 111089 w 771525"/>
                <a:gd name="connsiteY1" fmla="*/ 709851 h 781050"/>
                <a:gd name="connsiteX2" fmla="*/ 363502 w 771525"/>
                <a:gd name="connsiteY2" fmla="*/ 457438 h 781050"/>
                <a:gd name="connsiteX3" fmla="*/ 504472 w 771525"/>
                <a:gd name="connsiteY3" fmla="*/ 356473 h 781050"/>
                <a:gd name="connsiteX4" fmla="*/ 754027 w 771525"/>
                <a:gd name="connsiteY4" fmla="*/ 106918 h 781050"/>
                <a:gd name="connsiteX5" fmla="*/ 754027 w 771525"/>
                <a:gd name="connsiteY5" fmla="*/ 25956 h 781050"/>
                <a:gd name="connsiteX6" fmla="*/ 754027 w 771525"/>
                <a:gd name="connsiteY6" fmla="*/ 25956 h 781050"/>
                <a:gd name="connsiteX7" fmla="*/ 754027 w 771525"/>
                <a:gd name="connsiteY7" fmla="*/ 25956 h 781050"/>
                <a:gd name="connsiteX8" fmla="*/ 673064 w 771525"/>
                <a:gd name="connsiteY8" fmla="*/ 25956 h 781050"/>
                <a:gd name="connsiteX9" fmla="*/ 424462 w 771525"/>
                <a:gd name="connsiteY9" fmla="*/ 275511 h 781050"/>
                <a:gd name="connsiteX10" fmla="*/ 323497 w 771525"/>
                <a:gd name="connsiteY10" fmla="*/ 417433 h 781050"/>
                <a:gd name="connsiteX11" fmla="*/ 71084 w 771525"/>
                <a:gd name="connsiteY11" fmla="*/ 669846 h 781050"/>
                <a:gd name="connsiteX12" fmla="*/ 57749 w 771525"/>
                <a:gd name="connsiteY12" fmla="*/ 656511 h 781050"/>
                <a:gd name="connsiteX13" fmla="*/ 17744 w 771525"/>
                <a:gd name="connsiteY13" fmla="*/ 656511 h 781050"/>
                <a:gd name="connsiteX14" fmla="*/ 17744 w 771525"/>
                <a:gd name="connsiteY14" fmla="*/ 696516 h 781050"/>
                <a:gd name="connsiteX15" fmla="*/ 84419 w 771525"/>
                <a:gd name="connsiteY15" fmla="*/ 763191 h 781050"/>
                <a:gd name="connsiteX16" fmla="*/ 124424 w 771525"/>
                <a:gd name="connsiteY16" fmla="*/ 763191 h 781050"/>
                <a:gd name="connsiteX17" fmla="*/ 124424 w 771525"/>
                <a:gd name="connsiteY17" fmla="*/ 7231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1525" h="781050">
                  <a:moveTo>
                    <a:pt x="124424" y="723186"/>
                  </a:moveTo>
                  <a:lnTo>
                    <a:pt x="111089" y="709851"/>
                  </a:lnTo>
                  <a:lnTo>
                    <a:pt x="363502" y="457438"/>
                  </a:lnTo>
                  <a:cubicBezTo>
                    <a:pt x="413984" y="419338"/>
                    <a:pt x="471134" y="390763"/>
                    <a:pt x="504472" y="356473"/>
                  </a:cubicBezTo>
                  <a:lnTo>
                    <a:pt x="754027" y="106918"/>
                  </a:lnTo>
                  <a:cubicBezTo>
                    <a:pt x="775934" y="85011"/>
                    <a:pt x="775934" y="48816"/>
                    <a:pt x="754027" y="25956"/>
                  </a:cubicBezTo>
                  <a:lnTo>
                    <a:pt x="754027" y="25956"/>
                  </a:lnTo>
                  <a:lnTo>
                    <a:pt x="754027" y="25956"/>
                  </a:lnTo>
                  <a:cubicBezTo>
                    <a:pt x="732119" y="4048"/>
                    <a:pt x="695924" y="4048"/>
                    <a:pt x="673064" y="25956"/>
                  </a:cubicBezTo>
                  <a:lnTo>
                    <a:pt x="424462" y="275511"/>
                  </a:lnTo>
                  <a:cubicBezTo>
                    <a:pt x="390172" y="309801"/>
                    <a:pt x="361597" y="366951"/>
                    <a:pt x="323497" y="417433"/>
                  </a:cubicBezTo>
                  <a:lnTo>
                    <a:pt x="71084" y="669846"/>
                  </a:lnTo>
                  <a:lnTo>
                    <a:pt x="57749" y="656511"/>
                  </a:lnTo>
                  <a:cubicBezTo>
                    <a:pt x="46319" y="645081"/>
                    <a:pt x="28222" y="645081"/>
                    <a:pt x="17744" y="656511"/>
                  </a:cubicBezTo>
                  <a:cubicBezTo>
                    <a:pt x="7267" y="667941"/>
                    <a:pt x="6314" y="686038"/>
                    <a:pt x="17744" y="696516"/>
                  </a:cubicBezTo>
                  <a:lnTo>
                    <a:pt x="84419" y="763191"/>
                  </a:lnTo>
                  <a:cubicBezTo>
                    <a:pt x="95849" y="774621"/>
                    <a:pt x="113947" y="774621"/>
                    <a:pt x="124424" y="763191"/>
                  </a:cubicBezTo>
                  <a:cubicBezTo>
                    <a:pt x="135854" y="751761"/>
                    <a:pt x="135854" y="734616"/>
                    <a:pt x="124424" y="72318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4841F5E-99FF-4429-96DB-EF10091840A0}"/>
                </a:ext>
              </a:extLst>
            </p:cNvPr>
            <p:cNvSpPr/>
            <p:nvPr/>
          </p:nvSpPr>
          <p:spPr>
            <a:xfrm>
              <a:off x="6798225" y="5571405"/>
              <a:ext cx="47625" cy="104775"/>
            </a:xfrm>
            <a:custGeom>
              <a:avLst/>
              <a:gdLst>
                <a:gd name="connsiteX0" fmla="*/ 32385 w 47625"/>
                <a:gd name="connsiteY0" fmla="*/ 9525 h 104775"/>
                <a:gd name="connsiteX1" fmla="*/ 9525 w 47625"/>
                <a:gd name="connsiteY1" fmla="*/ 55245 h 104775"/>
                <a:gd name="connsiteX2" fmla="*/ 32385 w 47625"/>
                <a:gd name="connsiteY2" fmla="*/ 100965 h 104775"/>
                <a:gd name="connsiteX3" fmla="*/ 47625 w 47625"/>
                <a:gd name="connsiteY3" fmla="*/ 55245 h 104775"/>
                <a:gd name="connsiteX4" fmla="*/ 3238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32385" y="9525"/>
                  </a:moveTo>
                  <a:cubicBezTo>
                    <a:pt x="18097" y="20003"/>
                    <a:pt x="9525" y="36195"/>
                    <a:pt x="9525" y="55245"/>
                  </a:cubicBezTo>
                  <a:cubicBezTo>
                    <a:pt x="9525" y="74295"/>
                    <a:pt x="18097" y="90487"/>
                    <a:pt x="32385" y="100965"/>
                  </a:cubicBezTo>
                  <a:cubicBezTo>
                    <a:pt x="41910" y="88583"/>
                    <a:pt x="47625" y="72390"/>
                    <a:pt x="47625" y="55245"/>
                  </a:cubicBezTo>
                  <a:cubicBezTo>
                    <a:pt x="47625" y="38100"/>
                    <a:pt x="41910" y="21908"/>
                    <a:pt x="3238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A11D592-8E3F-4156-B261-6859ACAA6814}"/>
                </a:ext>
              </a:extLst>
            </p:cNvPr>
            <p:cNvSpPr/>
            <p:nvPr/>
          </p:nvSpPr>
          <p:spPr>
            <a:xfrm>
              <a:off x="6683925" y="5571405"/>
              <a:ext cx="47625" cy="104775"/>
            </a:xfrm>
            <a:custGeom>
              <a:avLst/>
              <a:gdLst>
                <a:gd name="connsiteX0" fmla="*/ 24765 w 47625"/>
                <a:gd name="connsiteY0" fmla="*/ 9525 h 104775"/>
                <a:gd name="connsiteX1" fmla="*/ 9525 w 47625"/>
                <a:gd name="connsiteY1" fmla="*/ 55245 h 104775"/>
                <a:gd name="connsiteX2" fmla="*/ 24765 w 47625"/>
                <a:gd name="connsiteY2" fmla="*/ 100965 h 104775"/>
                <a:gd name="connsiteX3" fmla="*/ 47625 w 47625"/>
                <a:gd name="connsiteY3" fmla="*/ 55245 h 104775"/>
                <a:gd name="connsiteX4" fmla="*/ 2476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24765" y="9525"/>
                  </a:moveTo>
                  <a:cubicBezTo>
                    <a:pt x="15240" y="21908"/>
                    <a:pt x="9525" y="38100"/>
                    <a:pt x="9525" y="55245"/>
                  </a:cubicBezTo>
                  <a:cubicBezTo>
                    <a:pt x="9525" y="72390"/>
                    <a:pt x="15240" y="88583"/>
                    <a:pt x="24765" y="100965"/>
                  </a:cubicBezTo>
                  <a:cubicBezTo>
                    <a:pt x="39052" y="90487"/>
                    <a:pt x="47625" y="74295"/>
                    <a:pt x="47625" y="55245"/>
                  </a:cubicBezTo>
                  <a:cubicBezTo>
                    <a:pt x="47625" y="36195"/>
                    <a:pt x="39052" y="20003"/>
                    <a:pt x="2476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65DB67C-EAAA-4DC2-8993-CC6C6C93A2EE}"/>
                </a:ext>
              </a:extLst>
            </p:cNvPr>
            <p:cNvSpPr/>
            <p:nvPr/>
          </p:nvSpPr>
          <p:spPr>
            <a:xfrm>
              <a:off x="6712500" y="5540925"/>
              <a:ext cx="104775" cy="161925"/>
            </a:xfrm>
            <a:custGeom>
              <a:avLst/>
              <a:gdLst>
                <a:gd name="connsiteX0" fmla="*/ 76200 w 104775"/>
                <a:gd name="connsiteY0" fmla="*/ 85725 h 161925"/>
                <a:gd name="connsiteX1" fmla="*/ 104775 w 104775"/>
                <a:gd name="connsiteY1" fmla="*/ 26670 h 161925"/>
                <a:gd name="connsiteX2" fmla="*/ 57150 w 104775"/>
                <a:gd name="connsiteY2" fmla="*/ 9525 h 161925"/>
                <a:gd name="connsiteX3" fmla="*/ 9525 w 104775"/>
                <a:gd name="connsiteY3" fmla="*/ 26670 h 161925"/>
                <a:gd name="connsiteX4" fmla="*/ 38100 w 104775"/>
                <a:gd name="connsiteY4" fmla="*/ 85725 h 161925"/>
                <a:gd name="connsiteX5" fmla="*/ 9525 w 104775"/>
                <a:gd name="connsiteY5" fmla="*/ 144780 h 161925"/>
                <a:gd name="connsiteX6" fmla="*/ 57150 w 104775"/>
                <a:gd name="connsiteY6" fmla="*/ 161925 h 161925"/>
                <a:gd name="connsiteX7" fmla="*/ 104775 w 104775"/>
                <a:gd name="connsiteY7" fmla="*/ 144780 h 161925"/>
                <a:gd name="connsiteX8" fmla="*/ 76200 w 104775"/>
                <a:gd name="connsiteY8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75" h="161925">
                  <a:moveTo>
                    <a:pt x="76200" y="85725"/>
                  </a:moveTo>
                  <a:cubicBezTo>
                    <a:pt x="76200" y="61912"/>
                    <a:pt x="87630" y="40005"/>
                    <a:pt x="104775" y="26670"/>
                  </a:cubicBezTo>
                  <a:cubicBezTo>
                    <a:pt x="91440" y="16192"/>
                    <a:pt x="75247" y="9525"/>
                    <a:pt x="57150" y="9525"/>
                  </a:cubicBezTo>
                  <a:cubicBezTo>
                    <a:pt x="39052" y="9525"/>
                    <a:pt x="22860" y="16192"/>
                    <a:pt x="9525" y="26670"/>
                  </a:cubicBezTo>
                  <a:cubicBezTo>
                    <a:pt x="26670" y="40958"/>
                    <a:pt x="38100" y="61912"/>
                    <a:pt x="38100" y="85725"/>
                  </a:cubicBezTo>
                  <a:cubicBezTo>
                    <a:pt x="38100" y="109537"/>
                    <a:pt x="26670" y="131445"/>
                    <a:pt x="9525" y="144780"/>
                  </a:cubicBezTo>
                  <a:cubicBezTo>
                    <a:pt x="22860" y="155258"/>
                    <a:pt x="39052" y="161925"/>
                    <a:pt x="57150" y="161925"/>
                  </a:cubicBezTo>
                  <a:cubicBezTo>
                    <a:pt x="75247" y="161925"/>
                    <a:pt x="91440" y="155258"/>
                    <a:pt x="104775" y="144780"/>
                  </a:cubicBezTo>
                  <a:cubicBezTo>
                    <a:pt x="87630" y="131445"/>
                    <a:pt x="76200" y="109537"/>
                    <a:pt x="76200" y="857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F3DF963-B237-4018-AD85-BE4FC3563662}"/>
              </a:ext>
            </a:extLst>
          </p:cNvPr>
          <p:cNvGrpSpPr/>
          <p:nvPr/>
        </p:nvGrpSpPr>
        <p:grpSpPr>
          <a:xfrm>
            <a:off x="-893619" y="4959275"/>
            <a:ext cx="10746594" cy="1898725"/>
            <a:chOff x="-893619" y="4959275"/>
            <a:chExt cx="10746594" cy="1898725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45F6EAA1-486E-4C6F-87F1-ABB67AF4E051}"/>
                </a:ext>
              </a:extLst>
            </p:cNvPr>
            <p:cNvSpPr/>
            <p:nvPr/>
          </p:nvSpPr>
          <p:spPr>
            <a:xfrm>
              <a:off x="6531552" y="5441802"/>
              <a:ext cx="3321423" cy="1416198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5CF33804-ACE1-4EB9-B98B-CAEC22BACDAC}"/>
                </a:ext>
              </a:extLst>
            </p:cNvPr>
            <p:cNvSpPr/>
            <p:nvPr/>
          </p:nvSpPr>
          <p:spPr>
            <a:xfrm>
              <a:off x="1676707" y="4959275"/>
              <a:ext cx="6546409" cy="1898725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2979EAF1-2FC0-4895-B7E1-95CE7D793EBD}"/>
                </a:ext>
              </a:extLst>
            </p:cNvPr>
            <p:cNvSpPr/>
            <p:nvPr/>
          </p:nvSpPr>
          <p:spPr>
            <a:xfrm>
              <a:off x="-893619" y="5798127"/>
              <a:ext cx="4540828" cy="1059873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87AA190B-C77B-45C4-A9CC-BE00D4004371}"/>
                </a:ext>
              </a:extLst>
            </p:cNvPr>
            <p:cNvSpPr/>
            <p:nvPr/>
          </p:nvSpPr>
          <p:spPr>
            <a:xfrm>
              <a:off x="3355881" y="5345432"/>
              <a:ext cx="6268918" cy="1512568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BF6C53DC-7505-448E-A31A-3BF25346CBA1}"/>
              </a:ext>
            </a:extLst>
          </p:cNvPr>
          <p:cNvSpPr txBox="1"/>
          <p:nvPr/>
        </p:nvSpPr>
        <p:spPr>
          <a:xfrm>
            <a:off x="1519526" y="1420771"/>
            <a:ext cx="608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2D3436"/>
                </a:solidFill>
                <a:latin typeface="Century Gothic" panose="020B0502020202020204" pitchFamily="34" charset="0"/>
              </a:rPr>
              <a:t>COLORFUL EDUCATION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823762-6E87-4AE8-8BA7-7D61FCCD21EE}"/>
              </a:ext>
            </a:extLst>
          </p:cNvPr>
          <p:cNvSpPr txBox="1"/>
          <p:nvPr/>
        </p:nvSpPr>
        <p:spPr>
          <a:xfrm>
            <a:off x="1519526" y="2185336"/>
            <a:ext cx="60897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Sed tempus arcu nec pharetra tincidunt. Sed aliquam, lectus eget elementum iaculis, erat massa pulvinar purus, vitae gravida tellus.</a:t>
            </a:r>
          </a:p>
          <a:p>
            <a:endParaRPr lang="en-US" sz="2000">
              <a:solidFill>
                <a:srgbClr val="4854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1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Quisque consequat:</a:t>
            </a:r>
          </a:p>
          <a:p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erat eget fringilla bibendum, sem arcu eleifend neque, et molestie leo est a felis.</a:t>
            </a:r>
          </a:p>
        </p:txBody>
      </p:sp>
      <p:grpSp>
        <p:nvGrpSpPr>
          <p:cNvPr id="93" name="Graphic 32" descr="Football">
            <a:extLst>
              <a:ext uri="{FF2B5EF4-FFF2-40B4-BE49-F238E27FC236}">
                <a16:creationId xmlns:a16="http://schemas.microsoft.com/office/drawing/2014/main" id="{CE56D7A2-AEC5-4EAA-A285-376332AFB64B}"/>
              </a:ext>
            </a:extLst>
          </p:cNvPr>
          <p:cNvGrpSpPr/>
          <p:nvPr/>
        </p:nvGrpSpPr>
        <p:grpSpPr>
          <a:xfrm rot="1609304">
            <a:off x="100941" y="910900"/>
            <a:ext cx="611366" cy="611366"/>
            <a:chOff x="6214800" y="5071800"/>
            <a:chExt cx="914400" cy="91440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48FCFB5-6CE8-43B7-BD82-CBCDDA9B3568}"/>
                </a:ext>
              </a:extLst>
            </p:cNvPr>
            <p:cNvSpPr/>
            <p:nvPr/>
          </p:nvSpPr>
          <p:spPr>
            <a:xfrm>
              <a:off x="6243851" y="5371838"/>
              <a:ext cx="133350" cy="304800"/>
            </a:xfrm>
            <a:custGeom>
              <a:avLst/>
              <a:gdLst>
                <a:gd name="connsiteX0" fmla="*/ 132874 w 133350"/>
                <a:gd name="connsiteY0" fmla="*/ 9525 h 304800"/>
                <a:gd name="connsiteX1" fmla="*/ 28099 w 133350"/>
                <a:gd name="connsiteY1" fmla="*/ 106680 h 304800"/>
                <a:gd name="connsiteX2" fmla="*/ 28099 w 133350"/>
                <a:gd name="connsiteY2" fmla="*/ 207645 h 304800"/>
                <a:gd name="connsiteX3" fmla="*/ 132874 w 133350"/>
                <a:gd name="connsiteY3" fmla="*/ 304800 h 304800"/>
                <a:gd name="connsiteX4" fmla="*/ 132874 w 133350"/>
                <a:gd name="connsiteY4" fmla="*/ 952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304800">
                  <a:moveTo>
                    <a:pt x="132874" y="9525"/>
                  </a:moveTo>
                  <a:cubicBezTo>
                    <a:pt x="88106" y="43815"/>
                    <a:pt x="51911" y="79057"/>
                    <a:pt x="28099" y="106680"/>
                  </a:cubicBezTo>
                  <a:cubicBezTo>
                    <a:pt x="3334" y="135255"/>
                    <a:pt x="3334" y="178117"/>
                    <a:pt x="28099" y="207645"/>
                  </a:cubicBezTo>
                  <a:cubicBezTo>
                    <a:pt x="51911" y="235267"/>
                    <a:pt x="88106" y="270510"/>
                    <a:pt x="132874" y="304800"/>
                  </a:cubicBezTo>
                  <a:lnTo>
                    <a:pt x="132874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BCD06D7-C868-427A-92AF-DCFD2EA4EC3D}"/>
                </a:ext>
              </a:extLst>
            </p:cNvPr>
            <p:cNvSpPr/>
            <p:nvPr/>
          </p:nvSpPr>
          <p:spPr>
            <a:xfrm>
              <a:off x="6957750" y="5371838"/>
              <a:ext cx="142875" cy="304800"/>
            </a:xfrm>
            <a:custGeom>
              <a:avLst/>
              <a:gdLst>
                <a:gd name="connsiteX0" fmla="*/ 114300 w 142875"/>
                <a:gd name="connsiteY0" fmla="*/ 106680 h 304800"/>
                <a:gd name="connsiteX1" fmla="*/ 9525 w 142875"/>
                <a:gd name="connsiteY1" fmla="*/ 9525 h 304800"/>
                <a:gd name="connsiteX2" fmla="*/ 9525 w 142875"/>
                <a:gd name="connsiteY2" fmla="*/ 303848 h 304800"/>
                <a:gd name="connsiteX3" fmla="*/ 114300 w 142875"/>
                <a:gd name="connsiteY3" fmla="*/ 206692 h 304800"/>
                <a:gd name="connsiteX4" fmla="*/ 114300 w 142875"/>
                <a:gd name="connsiteY4" fmla="*/ 10668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304800">
                  <a:moveTo>
                    <a:pt x="114300" y="106680"/>
                  </a:moveTo>
                  <a:cubicBezTo>
                    <a:pt x="90487" y="79057"/>
                    <a:pt x="54292" y="43815"/>
                    <a:pt x="9525" y="9525"/>
                  </a:cubicBezTo>
                  <a:lnTo>
                    <a:pt x="9525" y="303848"/>
                  </a:lnTo>
                  <a:cubicBezTo>
                    <a:pt x="54292" y="269557"/>
                    <a:pt x="90487" y="234315"/>
                    <a:pt x="114300" y="206692"/>
                  </a:cubicBezTo>
                  <a:cubicBezTo>
                    <a:pt x="140017" y="178117"/>
                    <a:pt x="140017" y="136207"/>
                    <a:pt x="114300" y="10668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3447E2C-DF6A-4CB6-B085-62D151EE252A}"/>
                </a:ext>
              </a:extLst>
            </p:cNvPr>
            <p:cNvSpPr/>
            <p:nvPr/>
          </p:nvSpPr>
          <p:spPr>
            <a:xfrm>
              <a:off x="6424350" y="5252775"/>
              <a:ext cx="485775" cy="552450"/>
            </a:xfrm>
            <a:custGeom>
              <a:avLst/>
              <a:gdLst>
                <a:gd name="connsiteX0" fmla="*/ 247650 w 485775"/>
                <a:gd name="connsiteY0" fmla="*/ 9525 h 552450"/>
                <a:gd name="connsiteX1" fmla="*/ 9525 w 485775"/>
                <a:gd name="connsiteY1" fmla="*/ 89535 h 552450"/>
                <a:gd name="connsiteX2" fmla="*/ 9525 w 485775"/>
                <a:gd name="connsiteY2" fmla="*/ 463867 h 552450"/>
                <a:gd name="connsiteX3" fmla="*/ 247650 w 485775"/>
                <a:gd name="connsiteY3" fmla="*/ 543877 h 552450"/>
                <a:gd name="connsiteX4" fmla="*/ 485775 w 485775"/>
                <a:gd name="connsiteY4" fmla="*/ 463867 h 552450"/>
                <a:gd name="connsiteX5" fmla="*/ 485775 w 485775"/>
                <a:gd name="connsiteY5" fmla="*/ 89535 h 552450"/>
                <a:gd name="connsiteX6" fmla="*/ 247650 w 485775"/>
                <a:gd name="connsiteY6" fmla="*/ 9525 h 552450"/>
                <a:gd name="connsiteX7" fmla="*/ 419100 w 485775"/>
                <a:gd name="connsiteY7" fmla="*/ 323850 h 552450"/>
                <a:gd name="connsiteX8" fmla="*/ 400050 w 485775"/>
                <a:gd name="connsiteY8" fmla="*/ 342900 h 552450"/>
                <a:gd name="connsiteX9" fmla="*/ 381000 w 485775"/>
                <a:gd name="connsiteY9" fmla="*/ 323850 h 552450"/>
                <a:gd name="connsiteX10" fmla="*/ 381000 w 485775"/>
                <a:gd name="connsiteY10" fmla="*/ 295275 h 552450"/>
                <a:gd name="connsiteX11" fmla="*/ 342900 w 485775"/>
                <a:gd name="connsiteY11" fmla="*/ 295275 h 552450"/>
                <a:gd name="connsiteX12" fmla="*/ 342900 w 485775"/>
                <a:gd name="connsiteY12" fmla="*/ 323850 h 552450"/>
                <a:gd name="connsiteX13" fmla="*/ 323850 w 485775"/>
                <a:gd name="connsiteY13" fmla="*/ 342900 h 552450"/>
                <a:gd name="connsiteX14" fmla="*/ 304800 w 485775"/>
                <a:gd name="connsiteY14" fmla="*/ 323850 h 552450"/>
                <a:gd name="connsiteX15" fmla="*/ 304800 w 485775"/>
                <a:gd name="connsiteY15" fmla="*/ 295275 h 552450"/>
                <a:gd name="connsiteX16" fmla="*/ 266700 w 485775"/>
                <a:gd name="connsiteY16" fmla="*/ 295275 h 552450"/>
                <a:gd name="connsiteX17" fmla="*/ 266700 w 485775"/>
                <a:gd name="connsiteY17" fmla="*/ 323850 h 552450"/>
                <a:gd name="connsiteX18" fmla="*/ 247650 w 485775"/>
                <a:gd name="connsiteY18" fmla="*/ 342900 h 552450"/>
                <a:gd name="connsiteX19" fmla="*/ 228600 w 485775"/>
                <a:gd name="connsiteY19" fmla="*/ 323850 h 552450"/>
                <a:gd name="connsiteX20" fmla="*/ 228600 w 485775"/>
                <a:gd name="connsiteY20" fmla="*/ 295275 h 552450"/>
                <a:gd name="connsiteX21" fmla="*/ 190500 w 485775"/>
                <a:gd name="connsiteY21" fmla="*/ 295275 h 552450"/>
                <a:gd name="connsiteX22" fmla="*/ 190500 w 485775"/>
                <a:gd name="connsiteY22" fmla="*/ 323850 h 552450"/>
                <a:gd name="connsiteX23" fmla="*/ 171450 w 485775"/>
                <a:gd name="connsiteY23" fmla="*/ 342900 h 552450"/>
                <a:gd name="connsiteX24" fmla="*/ 152400 w 485775"/>
                <a:gd name="connsiteY24" fmla="*/ 323850 h 552450"/>
                <a:gd name="connsiteX25" fmla="*/ 152400 w 485775"/>
                <a:gd name="connsiteY25" fmla="*/ 295275 h 552450"/>
                <a:gd name="connsiteX26" fmla="*/ 114300 w 485775"/>
                <a:gd name="connsiteY26" fmla="*/ 295275 h 552450"/>
                <a:gd name="connsiteX27" fmla="*/ 114300 w 485775"/>
                <a:gd name="connsiteY27" fmla="*/ 323850 h 552450"/>
                <a:gd name="connsiteX28" fmla="*/ 95250 w 485775"/>
                <a:gd name="connsiteY28" fmla="*/ 342900 h 552450"/>
                <a:gd name="connsiteX29" fmla="*/ 76200 w 485775"/>
                <a:gd name="connsiteY29" fmla="*/ 323850 h 552450"/>
                <a:gd name="connsiteX30" fmla="*/ 76200 w 485775"/>
                <a:gd name="connsiteY30" fmla="*/ 228600 h 552450"/>
                <a:gd name="connsiteX31" fmla="*/ 95250 w 485775"/>
                <a:gd name="connsiteY31" fmla="*/ 209550 h 552450"/>
                <a:gd name="connsiteX32" fmla="*/ 114300 w 485775"/>
                <a:gd name="connsiteY32" fmla="*/ 228600 h 552450"/>
                <a:gd name="connsiteX33" fmla="*/ 114300 w 485775"/>
                <a:gd name="connsiteY33" fmla="*/ 257175 h 552450"/>
                <a:gd name="connsiteX34" fmla="*/ 152400 w 485775"/>
                <a:gd name="connsiteY34" fmla="*/ 257175 h 552450"/>
                <a:gd name="connsiteX35" fmla="*/ 152400 w 485775"/>
                <a:gd name="connsiteY35" fmla="*/ 228600 h 552450"/>
                <a:gd name="connsiteX36" fmla="*/ 171450 w 485775"/>
                <a:gd name="connsiteY36" fmla="*/ 209550 h 552450"/>
                <a:gd name="connsiteX37" fmla="*/ 190500 w 485775"/>
                <a:gd name="connsiteY37" fmla="*/ 228600 h 552450"/>
                <a:gd name="connsiteX38" fmla="*/ 190500 w 485775"/>
                <a:gd name="connsiteY38" fmla="*/ 257175 h 552450"/>
                <a:gd name="connsiteX39" fmla="*/ 228600 w 485775"/>
                <a:gd name="connsiteY39" fmla="*/ 257175 h 552450"/>
                <a:gd name="connsiteX40" fmla="*/ 228600 w 485775"/>
                <a:gd name="connsiteY40" fmla="*/ 228600 h 552450"/>
                <a:gd name="connsiteX41" fmla="*/ 247650 w 485775"/>
                <a:gd name="connsiteY41" fmla="*/ 209550 h 552450"/>
                <a:gd name="connsiteX42" fmla="*/ 266700 w 485775"/>
                <a:gd name="connsiteY42" fmla="*/ 228600 h 552450"/>
                <a:gd name="connsiteX43" fmla="*/ 266700 w 485775"/>
                <a:gd name="connsiteY43" fmla="*/ 257175 h 552450"/>
                <a:gd name="connsiteX44" fmla="*/ 304800 w 485775"/>
                <a:gd name="connsiteY44" fmla="*/ 257175 h 552450"/>
                <a:gd name="connsiteX45" fmla="*/ 304800 w 485775"/>
                <a:gd name="connsiteY45" fmla="*/ 228600 h 552450"/>
                <a:gd name="connsiteX46" fmla="*/ 323850 w 485775"/>
                <a:gd name="connsiteY46" fmla="*/ 209550 h 552450"/>
                <a:gd name="connsiteX47" fmla="*/ 342900 w 485775"/>
                <a:gd name="connsiteY47" fmla="*/ 228600 h 552450"/>
                <a:gd name="connsiteX48" fmla="*/ 342900 w 485775"/>
                <a:gd name="connsiteY48" fmla="*/ 257175 h 552450"/>
                <a:gd name="connsiteX49" fmla="*/ 381000 w 485775"/>
                <a:gd name="connsiteY49" fmla="*/ 257175 h 552450"/>
                <a:gd name="connsiteX50" fmla="*/ 381000 w 485775"/>
                <a:gd name="connsiteY50" fmla="*/ 228600 h 552450"/>
                <a:gd name="connsiteX51" fmla="*/ 400050 w 485775"/>
                <a:gd name="connsiteY51" fmla="*/ 209550 h 552450"/>
                <a:gd name="connsiteX52" fmla="*/ 419100 w 485775"/>
                <a:gd name="connsiteY52" fmla="*/ 228600 h 552450"/>
                <a:gd name="connsiteX53" fmla="*/ 419100 w 485775"/>
                <a:gd name="connsiteY53" fmla="*/ 3238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85775" h="552450">
                  <a:moveTo>
                    <a:pt x="247650" y="9525"/>
                  </a:moveTo>
                  <a:cubicBezTo>
                    <a:pt x="163830" y="9525"/>
                    <a:pt x="80010" y="44767"/>
                    <a:pt x="9525" y="89535"/>
                  </a:cubicBezTo>
                  <a:lnTo>
                    <a:pt x="9525" y="463867"/>
                  </a:lnTo>
                  <a:cubicBezTo>
                    <a:pt x="80010" y="508635"/>
                    <a:pt x="163830" y="543877"/>
                    <a:pt x="247650" y="543877"/>
                  </a:cubicBezTo>
                  <a:cubicBezTo>
                    <a:pt x="331470" y="543877"/>
                    <a:pt x="415290" y="508635"/>
                    <a:pt x="485775" y="463867"/>
                  </a:cubicBezTo>
                  <a:lnTo>
                    <a:pt x="485775" y="89535"/>
                  </a:lnTo>
                  <a:cubicBezTo>
                    <a:pt x="415290" y="44767"/>
                    <a:pt x="331470" y="9525"/>
                    <a:pt x="247650" y="9525"/>
                  </a:cubicBezTo>
                  <a:close/>
                  <a:moveTo>
                    <a:pt x="419100" y="323850"/>
                  </a:moveTo>
                  <a:cubicBezTo>
                    <a:pt x="419100" y="334327"/>
                    <a:pt x="410527" y="342900"/>
                    <a:pt x="400050" y="342900"/>
                  </a:cubicBezTo>
                  <a:cubicBezTo>
                    <a:pt x="389573" y="342900"/>
                    <a:pt x="381000" y="334327"/>
                    <a:pt x="381000" y="323850"/>
                  </a:cubicBezTo>
                  <a:lnTo>
                    <a:pt x="381000" y="295275"/>
                  </a:lnTo>
                  <a:lnTo>
                    <a:pt x="342900" y="295275"/>
                  </a:lnTo>
                  <a:lnTo>
                    <a:pt x="342900" y="323850"/>
                  </a:lnTo>
                  <a:cubicBezTo>
                    <a:pt x="342900" y="334327"/>
                    <a:pt x="334327" y="342900"/>
                    <a:pt x="323850" y="342900"/>
                  </a:cubicBezTo>
                  <a:cubicBezTo>
                    <a:pt x="313373" y="342900"/>
                    <a:pt x="304800" y="334327"/>
                    <a:pt x="304800" y="323850"/>
                  </a:cubicBezTo>
                  <a:lnTo>
                    <a:pt x="304800" y="295275"/>
                  </a:lnTo>
                  <a:lnTo>
                    <a:pt x="266700" y="295275"/>
                  </a:lnTo>
                  <a:lnTo>
                    <a:pt x="266700" y="323850"/>
                  </a:lnTo>
                  <a:cubicBezTo>
                    <a:pt x="266700" y="334327"/>
                    <a:pt x="258127" y="342900"/>
                    <a:pt x="247650" y="342900"/>
                  </a:cubicBezTo>
                  <a:cubicBezTo>
                    <a:pt x="237172" y="342900"/>
                    <a:pt x="228600" y="334327"/>
                    <a:pt x="228600" y="323850"/>
                  </a:cubicBezTo>
                  <a:lnTo>
                    <a:pt x="228600" y="295275"/>
                  </a:lnTo>
                  <a:lnTo>
                    <a:pt x="190500" y="295275"/>
                  </a:lnTo>
                  <a:lnTo>
                    <a:pt x="190500" y="323850"/>
                  </a:lnTo>
                  <a:cubicBezTo>
                    <a:pt x="190500" y="334327"/>
                    <a:pt x="181927" y="342900"/>
                    <a:pt x="171450" y="342900"/>
                  </a:cubicBezTo>
                  <a:cubicBezTo>
                    <a:pt x="160972" y="342900"/>
                    <a:pt x="152400" y="334327"/>
                    <a:pt x="152400" y="323850"/>
                  </a:cubicBezTo>
                  <a:lnTo>
                    <a:pt x="152400" y="295275"/>
                  </a:lnTo>
                  <a:lnTo>
                    <a:pt x="114300" y="295275"/>
                  </a:lnTo>
                  <a:lnTo>
                    <a:pt x="114300" y="323850"/>
                  </a:lnTo>
                  <a:cubicBezTo>
                    <a:pt x="114300" y="334327"/>
                    <a:pt x="105727" y="342900"/>
                    <a:pt x="95250" y="342900"/>
                  </a:cubicBezTo>
                  <a:cubicBezTo>
                    <a:pt x="84772" y="342900"/>
                    <a:pt x="76200" y="334327"/>
                    <a:pt x="76200" y="323850"/>
                  </a:cubicBezTo>
                  <a:lnTo>
                    <a:pt x="76200" y="228600"/>
                  </a:lnTo>
                  <a:cubicBezTo>
                    <a:pt x="76200" y="218122"/>
                    <a:pt x="84772" y="209550"/>
                    <a:pt x="95250" y="209550"/>
                  </a:cubicBezTo>
                  <a:cubicBezTo>
                    <a:pt x="105727" y="209550"/>
                    <a:pt x="114300" y="218122"/>
                    <a:pt x="114300" y="228600"/>
                  </a:cubicBezTo>
                  <a:lnTo>
                    <a:pt x="114300" y="257175"/>
                  </a:lnTo>
                  <a:lnTo>
                    <a:pt x="152400" y="257175"/>
                  </a:lnTo>
                  <a:lnTo>
                    <a:pt x="152400" y="228600"/>
                  </a:lnTo>
                  <a:cubicBezTo>
                    <a:pt x="152400" y="218122"/>
                    <a:pt x="160972" y="209550"/>
                    <a:pt x="171450" y="209550"/>
                  </a:cubicBezTo>
                  <a:cubicBezTo>
                    <a:pt x="181927" y="209550"/>
                    <a:pt x="190500" y="218122"/>
                    <a:pt x="190500" y="228600"/>
                  </a:cubicBezTo>
                  <a:lnTo>
                    <a:pt x="190500" y="257175"/>
                  </a:lnTo>
                  <a:lnTo>
                    <a:pt x="228600" y="257175"/>
                  </a:lnTo>
                  <a:lnTo>
                    <a:pt x="228600" y="228600"/>
                  </a:lnTo>
                  <a:cubicBezTo>
                    <a:pt x="228600" y="218122"/>
                    <a:pt x="237172" y="209550"/>
                    <a:pt x="247650" y="209550"/>
                  </a:cubicBezTo>
                  <a:cubicBezTo>
                    <a:pt x="258127" y="209550"/>
                    <a:pt x="266700" y="218122"/>
                    <a:pt x="266700" y="228600"/>
                  </a:cubicBezTo>
                  <a:lnTo>
                    <a:pt x="266700" y="257175"/>
                  </a:lnTo>
                  <a:lnTo>
                    <a:pt x="304800" y="257175"/>
                  </a:lnTo>
                  <a:lnTo>
                    <a:pt x="304800" y="228600"/>
                  </a:lnTo>
                  <a:cubicBezTo>
                    <a:pt x="304800" y="218122"/>
                    <a:pt x="313373" y="209550"/>
                    <a:pt x="323850" y="209550"/>
                  </a:cubicBezTo>
                  <a:cubicBezTo>
                    <a:pt x="334327" y="209550"/>
                    <a:pt x="342900" y="218122"/>
                    <a:pt x="342900" y="228600"/>
                  </a:cubicBezTo>
                  <a:lnTo>
                    <a:pt x="342900" y="257175"/>
                  </a:lnTo>
                  <a:lnTo>
                    <a:pt x="381000" y="257175"/>
                  </a:lnTo>
                  <a:lnTo>
                    <a:pt x="381000" y="228600"/>
                  </a:lnTo>
                  <a:cubicBezTo>
                    <a:pt x="381000" y="218122"/>
                    <a:pt x="389573" y="209550"/>
                    <a:pt x="400050" y="209550"/>
                  </a:cubicBezTo>
                  <a:cubicBezTo>
                    <a:pt x="410527" y="209550"/>
                    <a:pt x="419100" y="218122"/>
                    <a:pt x="419100" y="228600"/>
                  </a:cubicBezTo>
                  <a:lnTo>
                    <a:pt x="419100" y="3238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5374490-B668-46BE-8AD5-10A0FD277B7F}"/>
              </a:ext>
            </a:extLst>
          </p:cNvPr>
          <p:cNvGrpSpPr/>
          <p:nvPr/>
        </p:nvGrpSpPr>
        <p:grpSpPr>
          <a:xfrm>
            <a:off x="-828341" y="-37402"/>
            <a:ext cx="11924344" cy="1643808"/>
            <a:chOff x="-828341" y="-37402"/>
            <a:chExt cx="11924344" cy="1643808"/>
          </a:xfrm>
        </p:grpSpPr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AEF00C8-FCC9-4FA4-BB36-CDA151D1E32A}"/>
                </a:ext>
              </a:extLst>
            </p:cNvPr>
            <p:cNvSpPr/>
            <p:nvPr/>
          </p:nvSpPr>
          <p:spPr>
            <a:xfrm rot="10800000">
              <a:off x="-828341" y="-35668"/>
              <a:ext cx="3444541" cy="966116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A78A33E5-A598-4F1D-9D34-E8B936677637}"/>
                </a:ext>
              </a:extLst>
            </p:cNvPr>
            <p:cNvSpPr/>
            <p:nvPr/>
          </p:nvSpPr>
          <p:spPr>
            <a:xfrm rot="10800000">
              <a:off x="4283517" y="-10818"/>
              <a:ext cx="6812486" cy="1617224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>
              <a:extLst>
                <a:ext uri="{FF2B5EF4-FFF2-40B4-BE49-F238E27FC236}">
                  <a16:creationId xmlns:a16="http://schemas.microsoft.com/office/drawing/2014/main" id="{A489AA12-5797-4FF9-A8A2-8E7BA69156C0}"/>
                </a:ext>
              </a:extLst>
            </p:cNvPr>
            <p:cNvSpPr/>
            <p:nvPr/>
          </p:nvSpPr>
          <p:spPr>
            <a:xfrm rot="10800000">
              <a:off x="-251152" y="-37402"/>
              <a:ext cx="5559752" cy="1125597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ECEA9558-FF0C-4583-AE71-7E1BF999DF36}"/>
                </a:ext>
              </a:extLst>
            </p:cNvPr>
            <p:cNvSpPr/>
            <p:nvPr/>
          </p:nvSpPr>
          <p:spPr>
            <a:xfrm rot="10800000">
              <a:off x="1039753" y="-22558"/>
              <a:ext cx="6089751" cy="1180197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>
            <a:hlinkClick r:id="rId2"/>
            <a:extLst>
              <a:ext uri="{FF2B5EF4-FFF2-40B4-BE49-F238E27FC236}">
                <a16:creationId xmlns:a16="http://schemas.microsoft.com/office/drawing/2014/main" id="{DB6A2ED3-7CCB-42BA-BC7C-172CF6D48A37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8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F7C5"/>
            </a:gs>
            <a:gs pos="100000">
              <a:srgbClr val="7BED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AF125F1-8C92-4F9A-9833-3FBF6BC6BB13}"/>
              </a:ext>
            </a:extLst>
          </p:cNvPr>
          <p:cNvSpPr/>
          <p:nvPr/>
        </p:nvSpPr>
        <p:spPr>
          <a:xfrm flipH="1">
            <a:off x="7952636" y="1846919"/>
            <a:ext cx="369373" cy="342346"/>
          </a:xfrm>
          <a:custGeom>
            <a:avLst/>
            <a:gdLst>
              <a:gd name="connsiteX0" fmla="*/ 641985 w 781050"/>
              <a:gd name="connsiteY0" fmla="*/ 602823 h 723900"/>
              <a:gd name="connsiteX1" fmla="*/ 470535 w 781050"/>
              <a:gd name="connsiteY1" fmla="*/ 543768 h 723900"/>
              <a:gd name="connsiteX2" fmla="*/ 469582 w 781050"/>
              <a:gd name="connsiteY2" fmla="*/ 543768 h 723900"/>
              <a:gd name="connsiteX3" fmla="*/ 401002 w 781050"/>
              <a:gd name="connsiteY3" fmla="*/ 519956 h 723900"/>
              <a:gd name="connsiteX4" fmla="*/ 721995 w 781050"/>
              <a:gd name="connsiteY4" fmla="*/ 96093 h 723900"/>
              <a:gd name="connsiteX5" fmla="*/ 641985 w 781050"/>
              <a:gd name="connsiteY5" fmla="*/ 602823 h 723900"/>
              <a:gd name="connsiteX6" fmla="*/ 427673 w 781050"/>
              <a:gd name="connsiteY6" fmla="*/ 570438 h 723900"/>
              <a:gd name="connsiteX7" fmla="*/ 364807 w 781050"/>
              <a:gd name="connsiteY7" fmla="*/ 633303 h 723900"/>
              <a:gd name="connsiteX8" fmla="*/ 381952 w 781050"/>
              <a:gd name="connsiteY8" fmla="*/ 555198 h 723900"/>
              <a:gd name="connsiteX9" fmla="*/ 427673 w 781050"/>
              <a:gd name="connsiteY9" fmla="*/ 570438 h 723900"/>
              <a:gd name="connsiteX10" fmla="*/ 427673 w 781050"/>
              <a:gd name="connsiteY10" fmla="*/ 570438 h 723900"/>
              <a:gd name="connsiteX11" fmla="*/ 351473 w 781050"/>
              <a:gd name="connsiteY11" fmla="*/ 521861 h 723900"/>
              <a:gd name="connsiteX12" fmla="*/ 347662 w 781050"/>
              <a:gd name="connsiteY12" fmla="*/ 529481 h 723900"/>
              <a:gd name="connsiteX13" fmla="*/ 344805 w 781050"/>
              <a:gd name="connsiteY13" fmla="*/ 541863 h 723900"/>
              <a:gd name="connsiteX14" fmla="*/ 325755 w 781050"/>
              <a:gd name="connsiteY14" fmla="*/ 628541 h 723900"/>
              <a:gd name="connsiteX15" fmla="*/ 280035 w 781050"/>
              <a:gd name="connsiteY15" fmla="*/ 495191 h 723900"/>
              <a:gd name="connsiteX16" fmla="*/ 636270 w 781050"/>
              <a:gd name="connsiteY16" fmla="*/ 152291 h 723900"/>
              <a:gd name="connsiteX17" fmla="*/ 362902 w 781050"/>
              <a:gd name="connsiteY17" fmla="*/ 507573 h 723900"/>
              <a:gd name="connsiteX18" fmla="*/ 351473 w 781050"/>
              <a:gd name="connsiteY18" fmla="*/ 521861 h 723900"/>
              <a:gd name="connsiteX19" fmla="*/ 76200 w 781050"/>
              <a:gd name="connsiteY19" fmla="*/ 409466 h 723900"/>
              <a:gd name="connsiteX20" fmla="*/ 634365 w 781050"/>
              <a:gd name="connsiteY20" fmla="*/ 112286 h 723900"/>
              <a:gd name="connsiteX21" fmla="*/ 252412 w 781050"/>
              <a:gd name="connsiteY21" fmla="*/ 469473 h 723900"/>
              <a:gd name="connsiteX22" fmla="*/ 76200 w 781050"/>
              <a:gd name="connsiteY22" fmla="*/ 409466 h 723900"/>
              <a:gd name="connsiteX23" fmla="*/ 763905 w 781050"/>
              <a:gd name="connsiteY23" fmla="*/ 13226 h 723900"/>
              <a:gd name="connsiteX24" fmla="*/ 742950 w 781050"/>
              <a:gd name="connsiteY24" fmla="*/ 12273 h 723900"/>
              <a:gd name="connsiteX25" fmla="*/ 20002 w 781050"/>
              <a:gd name="connsiteY25" fmla="*/ 396131 h 723900"/>
              <a:gd name="connsiteX26" fmla="*/ 9525 w 781050"/>
              <a:gd name="connsiteY26" fmla="*/ 414228 h 723900"/>
              <a:gd name="connsiteX27" fmla="*/ 21907 w 781050"/>
              <a:gd name="connsiteY27" fmla="*/ 430421 h 723900"/>
              <a:gd name="connsiteX28" fmla="*/ 220027 w 781050"/>
              <a:gd name="connsiteY28" fmla="*/ 498048 h 723900"/>
              <a:gd name="connsiteX29" fmla="*/ 244792 w 781050"/>
              <a:gd name="connsiteY29" fmla="*/ 506621 h 723900"/>
              <a:gd name="connsiteX30" fmla="*/ 250507 w 781050"/>
              <a:gd name="connsiteY30" fmla="*/ 522813 h 723900"/>
              <a:gd name="connsiteX31" fmla="*/ 309562 w 781050"/>
              <a:gd name="connsiteY31" fmla="*/ 699978 h 723900"/>
              <a:gd name="connsiteX32" fmla="*/ 309562 w 781050"/>
              <a:gd name="connsiteY32" fmla="*/ 700931 h 723900"/>
              <a:gd name="connsiteX33" fmla="*/ 309562 w 781050"/>
              <a:gd name="connsiteY33" fmla="*/ 701883 h 723900"/>
              <a:gd name="connsiteX34" fmla="*/ 323850 w 781050"/>
              <a:gd name="connsiteY34" fmla="*/ 714266 h 723900"/>
              <a:gd name="connsiteX35" fmla="*/ 341948 w 781050"/>
              <a:gd name="connsiteY35" fmla="*/ 709503 h 723900"/>
              <a:gd name="connsiteX36" fmla="*/ 342900 w 781050"/>
              <a:gd name="connsiteY36" fmla="*/ 708551 h 723900"/>
              <a:gd name="connsiteX37" fmla="*/ 348615 w 781050"/>
              <a:gd name="connsiteY37" fmla="*/ 702836 h 723900"/>
              <a:gd name="connsiteX38" fmla="*/ 468630 w 781050"/>
              <a:gd name="connsiteY38" fmla="*/ 584726 h 723900"/>
              <a:gd name="connsiteX39" fmla="*/ 651510 w 781050"/>
              <a:gd name="connsiteY39" fmla="*/ 647591 h 723900"/>
              <a:gd name="connsiteX40" fmla="*/ 667702 w 781050"/>
              <a:gd name="connsiteY40" fmla="*/ 645686 h 723900"/>
              <a:gd name="connsiteX41" fmla="*/ 677227 w 781050"/>
              <a:gd name="connsiteY41" fmla="*/ 632351 h 723900"/>
              <a:gd name="connsiteX42" fmla="*/ 772477 w 781050"/>
              <a:gd name="connsiteY42" fmla="*/ 32276 h 723900"/>
              <a:gd name="connsiteX43" fmla="*/ 763905 w 781050"/>
              <a:gd name="connsiteY43" fmla="*/ 1322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81050" h="723900">
                <a:moveTo>
                  <a:pt x="641985" y="602823"/>
                </a:moveTo>
                <a:lnTo>
                  <a:pt x="470535" y="543768"/>
                </a:lnTo>
                <a:lnTo>
                  <a:pt x="469582" y="543768"/>
                </a:lnTo>
                <a:lnTo>
                  <a:pt x="401002" y="519956"/>
                </a:lnTo>
                <a:lnTo>
                  <a:pt x="721995" y="96093"/>
                </a:lnTo>
                <a:lnTo>
                  <a:pt x="641985" y="602823"/>
                </a:lnTo>
                <a:close/>
                <a:moveTo>
                  <a:pt x="427673" y="570438"/>
                </a:moveTo>
                <a:lnTo>
                  <a:pt x="364807" y="633303"/>
                </a:lnTo>
                <a:lnTo>
                  <a:pt x="381952" y="555198"/>
                </a:lnTo>
                <a:lnTo>
                  <a:pt x="427673" y="570438"/>
                </a:lnTo>
                <a:lnTo>
                  <a:pt x="427673" y="570438"/>
                </a:lnTo>
                <a:close/>
                <a:moveTo>
                  <a:pt x="351473" y="521861"/>
                </a:moveTo>
                <a:cubicBezTo>
                  <a:pt x="349567" y="523766"/>
                  <a:pt x="348615" y="526623"/>
                  <a:pt x="347662" y="529481"/>
                </a:cubicBezTo>
                <a:lnTo>
                  <a:pt x="344805" y="541863"/>
                </a:lnTo>
                <a:lnTo>
                  <a:pt x="325755" y="628541"/>
                </a:lnTo>
                <a:lnTo>
                  <a:pt x="280035" y="495191"/>
                </a:lnTo>
                <a:lnTo>
                  <a:pt x="636270" y="152291"/>
                </a:lnTo>
                <a:lnTo>
                  <a:pt x="362902" y="507573"/>
                </a:lnTo>
                <a:lnTo>
                  <a:pt x="351473" y="521861"/>
                </a:lnTo>
                <a:close/>
                <a:moveTo>
                  <a:pt x="76200" y="409466"/>
                </a:moveTo>
                <a:lnTo>
                  <a:pt x="634365" y="112286"/>
                </a:lnTo>
                <a:lnTo>
                  <a:pt x="252412" y="469473"/>
                </a:lnTo>
                <a:lnTo>
                  <a:pt x="76200" y="409466"/>
                </a:lnTo>
                <a:close/>
                <a:moveTo>
                  <a:pt x="763905" y="13226"/>
                </a:moveTo>
                <a:cubicBezTo>
                  <a:pt x="758190" y="8463"/>
                  <a:pt x="749617" y="8463"/>
                  <a:pt x="742950" y="12273"/>
                </a:cubicBezTo>
                <a:lnTo>
                  <a:pt x="20002" y="396131"/>
                </a:lnTo>
                <a:cubicBezTo>
                  <a:pt x="13335" y="399941"/>
                  <a:pt x="9525" y="406608"/>
                  <a:pt x="9525" y="414228"/>
                </a:cubicBezTo>
                <a:cubicBezTo>
                  <a:pt x="9525" y="421848"/>
                  <a:pt x="15240" y="428516"/>
                  <a:pt x="21907" y="430421"/>
                </a:cubicBezTo>
                <a:lnTo>
                  <a:pt x="220027" y="498048"/>
                </a:lnTo>
                <a:lnTo>
                  <a:pt x="244792" y="506621"/>
                </a:lnTo>
                <a:lnTo>
                  <a:pt x="250507" y="522813"/>
                </a:lnTo>
                <a:lnTo>
                  <a:pt x="309562" y="699978"/>
                </a:lnTo>
                <a:lnTo>
                  <a:pt x="309562" y="700931"/>
                </a:lnTo>
                <a:lnTo>
                  <a:pt x="309562" y="701883"/>
                </a:lnTo>
                <a:cubicBezTo>
                  <a:pt x="311467" y="707598"/>
                  <a:pt x="317182" y="712361"/>
                  <a:pt x="323850" y="714266"/>
                </a:cubicBezTo>
                <a:cubicBezTo>
                  <a:pt x="330517" y="716171"/>
                  <a:pt x="337185" y="714266"/>
                  <a:pt x="341948" y="709503"/>
                </a:cubicBezTo>
                <a:lnTo>
                  <a:pt x="342900" y="708551"/>
                </a:lnTo>
                <a:lnTo>
                  <a:pt x="348615" y="702836"/>
                </a:lnTo>
                <a:lnTo>
                  <a:pt x="468630" y="584726"/>
                </a:lnTo>
                <a:lnTo>
                  <a:pt x="651510" y="647591"/>
                </a:lnTo>
                <a:cubicBezTo>
                  <a:pt x="657225" y="649496"/>
                  <a:pt x="662940" y="648543"/>
                  <a:pt x="667702" y="645686"/>
                </a:cubicBezTo>
                <a:cubicBezTo>
                  <a:pt x="672465" y="642828"/>
                  <a:pt x="676275" y="638066"/>
                  <a:pt x="677227" y="632351"/>
                </a:cubicBezTo>
                <a:lnTo>
                  <a:pt x="772477" y="32276"/>
                </a:lnTo>
                <a:cubicBezTo>
                  <a:pt x="773430" y="23703"/>
                  <a:pt x="769620" y="17036"/>
                  <a:pt x="763905" y="13226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35558B3-73DD-4BC3-A01C-BE98A070A633}"/>
              </a:ext>
            </a:extLst>
          </p:cNvPr>
          <p:cNvSpPr/>
          <p:nvPr/>
        </p:nvSpPr>
        <p:spPr>
          <a:xfrm>
            <a:off x="8442427" y="2344865"/>
            <a:ext cx="417743" cy="417743"/>
          </a:xfrm>
          <a:custGeom>
            <a:avLst/>
            <a:gdLst>
              <a:gd name="connsiteX0" fmla="*/ 501967 w 771525"/>
              <a:gd name="connsiteY0" fmla="*/ 587692 h 771525"/>
              <a:gd name="connsiteX1" fmla="*/ 461010 w 771525"/>
              <a:gd name="connsiteY1" fmla="*/ 461962 h 771525"/>
              <a:gd name="connsiteX2" fmla="*/ 467677 w 771525"/>
              <a:gd name="connsiteY2" fmla="*/ 455295 h 771525"/>
              <a:gd name="connsiteX3" fmla="*/ 595313 w 771525"/>
              <a:gd name="connsiteY3" fmla="*/ 494348 h 771525"/>
              <a:gd name="connsiteX4" fmla="*/ 662940 w 771525"/>
              <a:gd name="connsiteY4" fmla="*/ 548640 h 771525"/>
              <a:gd name="connsiteX5" fmla="*/ 771525 w 771525"/>
              <a:gd name="connsiteY5" fmla="*/ 440055 h 771525"/>
              <a:gd name="connsiteX6" fmla="*/ 609600 w 771525"/>
              <a:gd name="connsiteY6" fmla="*/ 278130 h 771525"/>
              <a:gd name="connsiteX7" fmla="*/ 663892 w 771525"/>
              <a:gd name="connsiteY7" fmla="*/ 210502 h 771525"/>
              <a:gd name="connsiteX8" fmla="*/ 702945 w 771525"/>
              <a:gd name="connsiteY8" fmla="*/ 82867 h 771525"/>
              <a:gd name="connsiteX9" fmla="*/ 696277 w 771525"/>
              <a:gd name="connsiteY9" fmla="*/ 76200 h 771525"/>
              <a:gd name="connsiteX10" fmla="*/ 570548 w 771525"/>
              <a:gd name="connsiteY10" fmla="*/ 117157 h 771525"/>
              <a:gd name="connsiteX11" fmla="*/ 502920 w 771525"/>
              <a:gd name="connsiteY11" fmla="*/ 171450 h 771525"/>
              <a:gd name="connsiteX12" fmla="*/ 340995 w 771525"/>
              <a:gd name="connsiteY12" fmla="*/ 9525 h 771525"/>
              <a:gd name="connsiteX13" fmla="*/ 231457 w 771525"/>
              <a:gd name="connsiteY13" fmla="*/ 118110 h 771525"/>
              <a:gd name="connsiteX14" fmla="*/ 285750 w 771525"/>
              <a:gd name="connsiteY14" fmla="*/ 185737 h 771525"/>
              <a:gd name="connsiteX15" fmla="*/ 326707 w 771525"/>
              <a:gd name="connsiteY15" fmla="*/ 311467 h 771525"/>
              <a:gd name="connsiteX16" fmla="*/ 320040 w 771525"/>
              <a:gd name="connsiteY16" fmla="*/ 318135 h 771525"/>
              <a:gd name="connsiteX17" fmla="*/ 192405 w 771525"/>
              <a:gd name="connsiteY17" fmla="*/ 279082 h 771525"/>
              <a:gd name="connsiteX18" fmla="*/ 124777 w 771525"/>
              <a:gd name="connsiteY18" fmla="*/ 224790 h 771525"/>
              <a:gd name="connsiteX19" fmla="*/ 9525 w 771525"/>
              <a:gd name="connsiteY19" fmla="*/ 340995 h 771525"/>
              <a:gd name="connsiteX20" fmla="*/ 171450 w 771525"/>
              <a:gd name="connsiteY20" fmla="*/ 502920 h 771525"/>
              <a:gd name="connsiteX21" fmla="*/ 117157 w 771525"/>
              <a:gd name="connsiteY21" fmla="*/ 570548 h 771525"/>
              <a:gd name="connsiteX22" fmla="*/ 78105 w 771525"/>
              <a:gd name="connsiteY22" fmla="*/ 698183 h 771525"/>
              <a:gd name="connsiteX23" fmla="*/ 84772 w 771525"/>
              <a:gd name="connsiteY23" fmla="*/ 704850 h 771525"/>
              <a:gd name="connsiteX24" fmla="*/ 210502 w 771525"/>
              <a:gd name="connsiteY24" fmla="*/ 663892 h 771525"/>
              <a:gd name="connsiteX25" fmla="*/ 278130 w 771525"/>
              <a:gd name="connsiteY25" fmla="*/ 609600 h 771525"/>
              <a:gd name="connsiteX26" fmla="*/ 440055 w 771525"/>
              <a:gd name="connsiteY26" fmla="*/ 771525 h 771525"/>
              <a:gd name="connsiteX27" fmla="*/ 556260 w 771525"/>
              <a:gd name="connsiteY27" fmla="*/ 655320 h 771525"/>
              <a:gd name="connsiteX28" fmla="*/ 501967 w 771525"/>
              <a:gd name="connsiteY28" fmla="*/ 58769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1525" h="771525">
                <a:moveTo>
                  <a:pt x="501967" y="587692"/>
                </a:moveTo>
                <a:cubicBezTo>
                  <a:pt x="439102" y="589598"/>
                  <a:pt x="416242" y="508635"/>
                  <a:pt x="461010" y="461962"/>
                </a:cubicBezTo>
                <a:lnTo>
                  <a:pt x="467677" y="455295"/>
                </a:lnTo>
                <a:cubicBezTo>
                  <a:pt x="514350" y="410527"/>
                  <a:pt x="597217" y="431482"/>
                  <a:pt x="595313" y="494348"/>
                </a:cubicBezTo>
                <a:cubicBezTo>
                  <a:pt x="594360" y="530543"/>
                  <a:pt x="637223" y="574358"/>
                  <a:pt x="662940" y="548640"/>
                </a:cubicBezTo>
                <a:lnTo>
                  <a:pt x="771525" y="440055"/>
                </a:lnTo>
                <a:lnTo>
                  <a:pt x="609600" y="278130"/>
                </a:lnTo>
                <a:cubicBezTo>
                  <a:pt x="583883" y="252412"/>
                  <a:pt x="627698" y="209550"/>
                  <a:pt x="663892" y="210502"/>
                </a:cubicBezTo>
                <a:cubicBezTo>
                  <a:pt x="726758" y="212407"/>
                  <a:pt x="747713" y="129540"/>
                  <a:pt x="702945" y="82867"/>
                </a:cubicBezTo>
                <a:lnTo>
                  <a:pt x="696277" y="76200"/>
                </a:lnTo>
                <a:cubicBezTo>
                  <a:pt x="649605" y="31432"/>
                  <a:pt x="568642" y="54292"/>
                  <a:pt x="570548" y="117157"/>
                </a:cubicBezTo>
                <a:cubicBezTo>
                  <a:pt x="571500" y="153352"/>
                  <a:pt x="528638" y="197167"/>
                  <a:pt x="502920" y="171450"/>
                </a:cubicBezTo>
                <a:lnTo>
                  <a:pt x="340995" y="9525"/>
                </a:lnTo>
                <a:lnTo>
                  <a:pt x="231457" y="118110"/>
                </a:lnTo>
                <a:cubicBezTo>
                  <a:pt x="205740" y="143827"/>
                  <a:pt x="249555" y="186690"/>
                  <a:pt x="285750" y="185737"/>
                </a:cubicBezTo>
                <a:cubicBezTo>
                  <a:pt x="348615" y="183832"/>
                  <a:pt x="371475" y="264795"/>
                  <a:pt x="326707" y="311467"/>
                </a:cubicBezTo>
                <a:lnTo>
                  <a:pt x="320040" y="318135"/>
                </a:lnTo>
                <a:cubicBezTo>
                  <a:pt x="273367" y="362902"/>
                  <a:pt x="190500" y="341948"/>
                  <a:pt x="192405" y="279082"/>
                </a:cubicBezTo>
                <a:cubicBezTo>
                  <a:pt x="193357" y="242887"/>
                  <a:pt x="150495" y="199072"/>
                  <a:pt x="124777" y="224790"/>
                </a:cubicBezTo>
                <a:lnTo>
                  <a:pt x="9525" y="340995"/>
                </a:lnTo>
                <a:lnTo>
                  <a:pt x="171450" y="502920"/>
                </a:lnTo>
                <a:cubicBezTo>
                  <a:pt x="197167" y="528638"/>
                  <a:pt x="153352" y="571500"/>
                  <a:pt x="117157" y="570548"/>
                </a:cubicBezTo>
                <a:cubicBezTo>
                  <a:pt x="54292" y="568642"/>
                  <a:pt x="33337" y="651510"/>
                  <a:pt x="78105" y="698183"/>
                </a:cubicBezTo>
                <a:lnTo>
                  <a:pt x="84772" y="704850"/>
                </a:lnTo>
                <a:cubicBezTo>
                  <a:pt x="131445" y="749617"/>
                  <a:pt x="212407" y="726758"/>
                  <a:pt x="210502" y="663892"/>
                </a:cubicBezTo>
                <a:cubicBezTo>
                  <a:pt x="209550" y="627698"/>
                  <a:pt x="252412" y="583883"/>
                  <a:pt x="278130" y="609600"/>
                </a:cubicBezTo>
                <a:lnTo>
                  <a:pt x="440055" y="771525"/>
                </a:lnTo>
                <a:lnTo>
                  <a:pt x="556260" y="655320"/>
                </a:lnTo>
                <a:cubicBezTo>
                  <a:pt x="581977" y="629602"/>
                  <a:pt x="539115" y="586740"/>
                  <a:pt x="501967" y="587692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9FC362C-3D73-4E93-81E5-21FACB4FACB7}"/>
              </a:ext>
            </a:extLst>
          </p:cNvPr>
          <p:cNvSpPr/>
          <p:nvPr/>
        </p:nvSpPr>
        <p:spPr>
          <a:xfrm>
            <a:off x="1822043" y="5273538"/>
            <a:ext cx="550792" cy="550792"/>
          </a:xfrm>
          <a:custGeom>
            <a:avLst/>
            <a:gdLst>
              <a:gd name="connsiteX0" fmla="*/ 669608 w 866775"/>
              <a:gd name="connsiteY0" fmla="*/ 9525 h 866775"/>
              <a:gd name="connsiteX1" fmla="*/ 9525 w 866775"/>
              <a:gd name="connsiteY1" fmla="*/ 669608 h 866775"/>
              <a:gd name="connsiteX2" fmla="*/ 204787 w 866775"/>
              <a:gd name="connsiteY2" fmla="*/ 864870 h 866775"/>
              <a:gd name="connsiteX3" fmla="*/ 863918 w 866775"/>
              <a:gd name="connsiteY3" fmla="*/ 205740 h 866775"/>
              <a:gd name="connsiteX4" fmla="*/ 669608 w 866775"/>
              <a:gd name="connsiteY4" fmla="*/ 9525 h 866775"/>
              <a:gd name="connsiteX5" fmla="*/ 682943 w 866775"/>
              <a:gd name="connsiteY5" fmla="*/ 305752 h 866775"/>
              <a:gd name="connsiteX6" fmla="*/ 608648 w 866775"/>
              <a:gd name="connsiteY6" fmla="*/ 380047 h 866775"/>
              <a:gd name="connsiteX7" fmla="*/ 549593 w 866775"/>
              <a:gd name="connsiteY7" fmla="*/ 320992 h 866775"/>
              <a:gd name="connsiteX8" fmla="*/ 522922 w 866775"/>
              <a:gd name="connsiteY8" fmla="*/ 347662 h 866775"/>
              <a:gd name="connsiteX9" fmla="*/ 581978 w 866775"/>
              <a:gd name="connsiteY9" fmla="*/ 406717 h 866775"/>
              <a:gd name="connsiteX10" fmla="*/ 507683 w 866775"/>
              <a:gd name="connsiteY10" fmla="*/ 481012 h 866775"/>
              <a:gd name="connsiteX11" fmla="*/ 448627 w 866775"/>
              <a:gd name="connsiteY11" fmla="*/ 421958 h 866775"/>
              <a:gd name="connsiteX12" fmla="*/ 421958 w 866775"/>
              <a:gd name="connsiteY12" fmla="*/ 448627 h 866775"/>
              <a:gd name="connsiteX13" fmla="*/ 481012 w 866775"/>
              <a:gd name="connsiteY13" fmla="*/ 507683 h 866775"/>
              <a:gd name="connsiteX14" fmla="*/ 406717 w 866775"/>
              <a:gd name="connsiteY14" fmla="*/ 581978 h 866775"/>
              <a:gd name="connsiteX15" fmla="*/ 347662 w 866775"/>
              <a:gd name="connsiteY15" fmla="*/ 522922 h 866775"/>
              <a:gd name="connsiteX16" fmla="*/ 320992 w 866775"/>
              <a:gd name="connsiteY16" fmla="*/ 549593 h 866775"/>
              <a:gd name="connsiteX17" fmla="*/ 380047 w 866775"/>
              <a:gd name="connsiteY17" fmla="*/ 608648 h 866775"/>
              <a:gd name="connsiteX18" fmla="*/ 305752 w 866775"/>
              <a:gd name="connsiteY18" fmla="*/ 682943 h 866775"/>
              <a:gd name="connsiteX19" fmla="*/ 246697 w 866775"/>
              <a:gd name="connsiteY19" fmla="*/ 623887 h 866775"/>
              <a:gd name="connsiteX20" fmla="*/ 220027 w 866775"/>
              <a:gd name="connsiteY20" fmla="*/ 650558 h 866775"/>
              <a:gd name="connsiteX21" fmla="*/ 279082 w 866775"/>
              <a:gd name="connsiteY21" fmla="*/ 709612 h 866775"/>
              <a:gd name="connsiteX22" fmla="*/ 205740 w 866775"/>
              <a:gd name="connsiteY22" fmla="*/ 782955 h 866775"/>
              <a:gd name="connsiteX23" fmla="*/ 91440 w 866775"/>
              <a:gd name="connsiteY23" fmla="*/ 668655 h 866775"/>
              <a:gd name="connsiteX24" fmla="*/ 669608 w 866775"/>
              <a:gd name="connsiteY24" fmla="*/ 90487 h 866775"/>
              <a:gd name="connsiteX25" fmla="*/ 783908 w 866775"/>
              <a:gd name="connsiteY25" fmla="*/ 204787 h 866775"/>
              <a:gd name="connsiteX26" fmla="*/ 710565 w 866775"/>
              <a:gd name="connsiteY26" fmla="*/ 278130 h 866775"/>
              <a:gd name="connsiteX27" fmla="*/ 651510 w 866775"/>
              <a:gd name="connsiteY27" fmla="*/ 219075 h 866775"/>
              <a:gd name="connsiteX28" fmla="*/ 623887 w 866775"/>
              <a:gd name="connsiteY28" fmla="*/ 246697 h 866775"/>
              <a:gd name="connsiteX29" fmla="*/ 682943 w 866775"/>
              <a:gd name="connsiteY29" fmla="*/ 305752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775" h="866775">
                <a:moveTo>
                  <a:pt x="669608" y="9525"/>
                </a:moveTo>
                <a:lnTo>
                  <a:pt x="9525" y="669608"/>
                </a:lnTo>
                <a:lnTo>
                  <a:pt x="204787" y="864870"/>
                </a:lnTo>
                <a:lnTo>
                  <a:pt x="863918" y="205740"/>
                </a:lnTo>
                <a:lnTo>
                  <a:pt x="669608" y="9525"/>
                </a:lnTo>
                <a:close/>
                <a:moveTo>
                  <a:pt x="682943" y="305752"/>
                </a:moveTo>
                <a:lnTo>
                  <a:pt x="608648" y="380047"/>
                </a:lnTo>
                <a:lnTo>
                  <a:pt x="549593" y="320992"/>
                </a:lnTo>
                <a:lnTo>
                  <a:pt x="522922" y="347662"/>
                </a:lnTo>
                <a:lnTo>
                  <a:pt x="581978" y="406717"/>
                </a:lnTo>
                <a:lnTo>
                  <a:pt x="507683" y="481012"/>
                </a:lnTo>
                <a:lnTo>
                  <a:pt x="448627" y="421958"/>
                </a:lnTo>
                <a:lnTo>
                  <a:pt x="421958" y="448627"/>
                </a:lnTo>
                <a:lnTo>
                  <a:pt x="481012" y="507683"/>
                </a:lnTo>
                <a:lnTo>
                  <a:pt x="406717" y="581978"/>
                </a:lnTo>
                <a:lnTo>
                  <a:pt x="347662" y="522922"/>
                </a:lnTo>
                <a:lnTo>
                  <a:pt x="320992" y="549593"/>
                </a:lnTo>
                <a:lnTo>
                  <a:pt x="380047" y="608648"/>
                </a:lnTo>
                <a:lnTo>
                  <a:pt x="305752" y="682943"/>
                </a:lnTo>
                <a:lnTo>
                  <a:pt x="246697" y="623887"/>
                </a:lnTo>
                <a:lnTo>
                  <a:pt x="220027" y="650558"/>
                </a:lnTo>
                <a:lnTo>
                  <a:pt x="279082" y="709612"/>
                </a:lnTo>
                <a:lnTo>
                  <a:pt x="205740" y="782955"/>
                </a:lnTo>
                <a:lnTo>
                  <a:pt x="91440" y="668655"/>
                </a:lnTo>
                <a:lnTo>
                  <a:pt x="669608" y="90487"/>
                </a:lnTo>
                <a:lnTo>
                  <a:pt x="783908" y="204787"/>
                </a:lnTo>
                <a:lnTo>
                  <a:pt x="710565" y="278130"/>
                </a:lnTo>
                <a:lnTo>
                  <a:pt x="651510" y="219075"/>
                </a:lnTo>
                <a:lnTo>
                  <a:pt x="623887" y="246697"/>
                </a:lnTo>
                <a:lnTo>
                  <a:pt x="682943" y="305752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2" name="Graphic 10" descr="Pencil">
            <a:extLst>
              <a:ext uri="{FF2B5EF4-FFF2-40B4-BE49-F238E27FC236}">
                <a16:creationId xmlns:a16="http://schemas.microsoft.com/office/drawing/2014/main" id="{8D5EDC7C-F7D0-4C47-88B8-BA17AA44860B}"/>
              </a:ext>
            </a:extLst>
          </p:cNvPr>
          <p:cNvGrpSpPr/>
          <p:nvPr/>
        </p:nvGrpSpPr>
        <p:grpSpPr>
          <a:xfrm>
            <a:off x="7893855" y="3847130"/>
            <a:ext cx="377086" cy="377086"/>
            <a:chOff x="4564800" y="3421800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093897-7444-481C-B5FE-EB892CD11C22}"/>
                </a:ext>
              </a:extLst>
            </p:cNvPr>
            <p:cNvSpPr/>
            <p:nvPr/>
          </p:nvSpPr>
          <p:spPr>
            <a:xfrm>
              <a:off x="4631475" y="3592298"/>
              <a:ext cx="676275" cy="676275"/>
            </a:xfrm>
            <a:custGeom>
              <a:avLst/>
              <a:gdLst>
                <a:gd name="connsiteX0" fmla="*/ 171450 w 676275"/>
                <a:gd name="connsiteY0" fmla="*/ 506730 h 676275"/>
                <a:gd name="connsiteX1" fmla="*/ 171450 w 676275"/>
                <a:gd name="connsiteY1" fmla="*/ 574357 h 676275"/>
                <a:gd name="connsiteX2" fmla="*/ 90487 w 676275"/>
                <a:gd name="connsiteY2" fmla="*/ 601028 h 676275"/>
                <a:gd name="connsiteX3" fmla="*/ 76200 w 676275"/>
                <a:gd name="connsiteY3" fmla="*/ 586740 h 676275"/>
                <a:gd name="connsiteX4" fmla="*/ 102870 w 676275"/>
                <a:gd name="connsiteY4" fmla="*/ 505777 h 676275"/>
                <a:gd name="connsiteX5" fmla="*/ 171450 w 676275"/>
                <a:gd name="connsiteY5" fmla="*/ 506730 h 676275"/>
                <a:gd name="connsiteX6" fmla="*/ 545783 w 676275"/>
                <a:gd name="connsiteY6" fmla="*/ 9525 h 676275"/>
                <a:gd name="connsiteX7" fmla="*/ 69532 w 676275"/>
                <a:gd name="connsiteY7" fmla="*/ 486727 h 676275"/>
                <a:gd name="connsiteX8" fmla="*/ 9525 w 676275"/>
                <a:gd name="connsiteY8" fmla="*/ 667703 h 676275"/>
                <a:gd name="connsiteX9" fmla="*/ 191452 w 676275"/>
                <a:gd name="connsiteY9" fmla="*/ 607695 h 676275"/>
                <a:gd name="connsiteX10" fmla="*/ 667702 w 676275"/>
                <a:gd name="connsiteY10" fmla="*/ 13144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6275" h="676275">
                  <a:moveTo>
                    <a:pt x="171450" y="506730"/>
                  </a:moveTo>
                  <a:cubicBezTo>
                    <a:pt x="190500" y="525780"/>
                    <a:pt x="190500" y="555307"/>
                    <a:pt x="171450" y="574357"/>
                  </a:cubicBezTo>
                  <a:lnTo>
                    <a:pt x="90487" y="601028"/>
                  </a:lnTo>
                  <a:lnTo>
                    <a:pt x="76200" y="586740"/>
                  </a:lnTo>
                  <a:lnTo>
                    <a:pt x="102870" y="505777"/>
                  </a:lnTo>
                  <a:cubicBezTo>
                    <a:pt x="122872" y="487680"/>
                    <a:pt x="152400" y="487680"/>
                    <a:pt x="171450" y="506730"/>
                  </a:cubicBezTo>
                  <a:close/>
                  <a:moveTo>
                    <a:pt x="545783" y="9525"/>
                  </a:moveTo>
                  <a:lnTo>
                    <a:pt x="69532" y="486727"/>
                  </a:lnTo>
                  <a:lnTo>
                    <a:pt x="9525" y="667703"/>
                  </a:lnTo>
                  <a:lnTo>
                    <a:pt x="191452" y="607695"/>
                  </a:lnTo>
                  <a:lnTo>
                    <a:pt x="667702" y="131445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A0236A4-6AD4-4817-AC12-225EE3D454ED}"/>
                </a:ext>
              </a:extLst>
            </p:cNvPr>
            <p:cNvSpPr/>
            <p:nvPr/>
          </p:nvSpPr>
          <p:spPr>
            <a:xfrm>
              <a:off x="5194403" y="3487523"/>
              <a:ext cx="209550" cy="209550"/>
            </a:xfrm>
            <a:custGeom>
              <a:avLst/>
              <a:gdLst>
                <a:gd name="connsiteX0" fmla="*/ 198120 w 209550"/>
                <a:gd name="connsiteY0" fmla="*/ 88582 h 209550"/>
                <a:gd name="connsiteX1" fmla="*/ 130493 w 209550"/>
                <a:gd name="connsiteY1" fmla="*/ 20955 h 209550"/>
                <a:gd name="connsiteX2" fmla="*/ 76200 w 209550"/>
                <a:gd name="connsiteY2" fmla="*/ 20955 h 209550"/>
                <a:gd name="connsiteX3" fmla="*/ 9525 w 209550"/>
                <a:gd name="connsiteY3" fmla="*/ 87630 h 209550"/>
                <a:gd name="connsiteX4" fmla="*/ 130493 w 209550"/>
                <a:gd name="connsiteY4" fmla="*/ 208597 h 209550"/>
                <a:gd name="connsiteX5" fmla="*/ 197168 w 209550"/>
                <a:gd name="connsiteY5" fmla="*/ 141922 h 209550"/>
                <a:gd name="connsiteX6" fmla="*/ 198120 w 209550"/>
                <a:gd name="connsiteY6" fmla="*/ 8858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550" h="209550">
                  <a:moveTo>
                    <a:pt x="198120" y="88582"/>
                  </a:moveTo>
                  <a:lnTo>
                    <a:pt x="130493" y="20955"/>
                  </a:lnTo>
                  <a:cubicBezTo>
                    <a:pt x="115252" y="5715"/>
                    <a:pt x="91440" y="5715"/>
                    <a:pt x="76200" y="20955"/>
                  </a:cubicBezTo>
                  <a:lnTo>
                    <a:pt x="9525" y="87630"/>
                  </a:lnTo>
                  <a:lnTo>
                    <a:pt x="130493" y="208597"/>
                  </a:lnTo>
                  <a:lnTo>
                    <a:pt x="197168" y="141922"/>
                  </a:lnTo>
                  <a:cubicBezTo>
                    <a:pt x="213360" y="127635"/>
                    <a:pt x="213360" y="103822"/>
                    <a:pt x="198120" y="8858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aphic 12" descr="Flask">
            <a:extLst>
              <a:ext uri="{FF2B5EF4-FFF2-40B4-BE49-F238E27FC236}">
                <a16:creationId xmlns:a16="http://schemas.microsoft.com/office/drawing/2014/main" id="{8F7CE60F-140E-4D44-8261-6EE42F314ADC}"/>
              </a:ext>
            </a:extLst>
          </p:cNvPr>
          <p:cNvGrpSpPr/>
          <p:nvPr/>
        </p:nvGrpSpPr>
        <p:grpSpPr>
          <a:xfrm rot="20761791">
            <a:off x="1296492" y="4213898"/>
            <a:ext cx="542926" cy="542926"/>
            <a:chOff x="4714800" y="3571800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C8C2736-9E32-4233-90FB-6CBB849CC690}"/>
                </a:ext>
              </a:extLst>
            </p:cNvPr>
            <p:cNvSpPr/>
            <p:nvPr/>
          </p:nvSpPr>
          <p:spPr>
            <a:xfrm>
              <a:off x="5152950" y="3600375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0A83FD6-0072-46FE-81C6-30064D400498}"/>
                </a:ext>
              </a:extLst>
            </p:cNvPr>
            <p:cNvSpPr/>
            <p:nvPr/>
          </p:nvSpPr>
          <p:spPr>
            <a:xfrm>
              <a:off x="5200575" y="368610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FABD568-FA6F-46A5-A16B-82C1F74AC688}"/>
                </a:ext>
              </a:extLst>
            </p:cNvPr>
            <p:cNvSpPr/>
            <p:nvPr/>
          </p:nvSpPr>
          <p:spPr>
            <a:xfrm>
              <a:off x="5095800" y="3667050"/>
              <a:ext cx="66675" cy="66675"/>
            </a:xfrm>
            <a:custGeom>
              <a:avLst/>
              <a:gdLst>
                <a:gd name="connsiteX0" fmla="*/ 66675 w 66675"/>
                <a:gd name="connsiteY0" fmla="*/ 38100 h 66675"/>
                <a:gd name="connsiteX1" fmla="*/ 38100 w 66675"/>
                <a:gd name="connsiteY1" fmla="*/ 66675 h 66675"/>
                <a:gd name="connsiteX2" fmla="*/ 9525 w 66675"/>
                <a:gd name="connsiteY2" fmla="*/ 38100 h 66675"/>
                <a:gd name="connsiteX3" fmla="*/ 38100 w 66675"/>
                <a:gd name="connsiteY3" fmla="*/ 9525 h 66675"/>
                <a:gd name="connsiteX4" fmla="*/ 66675 w 66675"/>
                <a:gd name="connsiteY4" fmla="*/ 3810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6675" y="38100"/>
                  </a:moveTo>
                  <a:cubicBezTo>
                    <a:pt x="66675" y="53882"/>
                    <a:pt x="53882" y="66675"/>
                    <a:pt x="38100" y="66675"/>
                  </a:cubicBezTo>
                  <a:cubicBezTo>
                    <a:pt x="22318" y="66675"/>
                    <a:pt x="9525" y="53882"/>
                    <a:pt x="9525" y="38100"/>
                  </a:cubicBezTo>
                  <a:cubicBezTo>
                    <a:pt x="9525" y="22318"/>
                    <a:pt x="22318" y="9525"/>
                    <a:pt x="38100" y="9525"/>
                  </a:cubicBezTo>
                  <a:cubicBezTo>
                    <a:pt x="53882" y="9525"/>
                    <a:pt x="66675" y="22318"/>
                    <a:pt x="66675" y="3810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26D47A9-2A1B-43CE-82A4-03DE64EF2C1F}"/>
                </a:ext>
              </a:extLst>
            </p:cNvPr>
            <p:cNvSpPr/>
            <p:nvPr/>
          </p:nvSpPr>
          <p:spPr>
            <a:xfrm>
              <a:off x="5105325" y="3762300"/>
              <a:ext cx="85725" cy="85725"/>
            </a:xfrm>
            <a:custGeom>
              <a:avLst/>
              <a:gdLst>
                <a:gd name="connsiteX0" fmla="*/ 85725 w 85725"/>
                <a:gd name="connsiteY0" fmla="*/ 47625 h 85725"/>
                <a:gd name="connsiteX1" fmla="*/ 47625 w 85725"/>
                <a:gd name="connsiteY1" fmla="*/ 85725 h 85725"/>
                <a:gd name="connsiteX2" fmla="*/ 9525 w 85725"/>
                <a:gd name="connsiteY2" fmla="*/ 47625 h 85725"/>
                <a:gd name="connsiteX3" fmla="*/ 47625 w 85725"/>
                <a:gd name="connsiteY3" fmla="*/ 9525 h 85725"/>
                <a:gd name="connsiteX4" fmla="*/ 85725 w 85725"/>
                <a:gd name="connsiteY4" fmla="*/ 476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5725" y="47625"/>
                  </a:moveTo>
                  <a:cubicBezTo>
                    <a:pt x="85725" y="68667"/>
                    <a:pt x="68667" y="85725"/>
                    <a:pt x="47625" y="85725"/>
                  </a:cubicBezTo>
                  <a:cubicBezTo>
                    <a:pt x="26583" y="85725"/>
                    <a:pt x="9525" y="68667"/>
                    <a:pt x="9525" y="47625"/>
                  </a:cubicBezTo>
                  <a:cubicBezTo>
                    <a:pt x="9525" y="26583"/>
                    <a:pt x="26583" y="9525"/>
                    <a:pt x="47625" y="9525"/>
                  </a:cubicBezTo>
                  <a:cubicBezTo>
                    <a:pt x="68667" y="9525"/>
                    <a:pt x="85725" y="26583"/>
                    <a:pt x="85725" y="476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6F45E15-D129-49D7-838C-1F86DB73F2C7}"/>
                </a:ext>
              </a:extLst>
            </p:cNvPr>
            <p:cNvSpPr/>
            <p:nvPr/>
          </p:nvSpPr>
          <p:spPr>
            <a:xfrm>
              <a:off x="4972103" y="3857550"/>
              <a:ext cx="390525" cy="590550"/>
            </a:xfrm>
            <a:custGeom>
              <a:avLst/>
              <a:gdLst>
                <a:gd name="connsiteX0" fmla="*/ 385635 w 390525"/>
                <a:gd name="connsiteY0" fmla="*/ 510540 h 590550"/>
                <a:gd name="connsiteX1" fmla="*/ 276097 w 390525"/>
                <a:gd name="connsiteY1" fmla="*/ 262890 h 590550"/>
                <a:gd name="connsiteX2" fmla="*/ 276097 w 390525"/>
                <a:gd name="connsiteY2" fmla="*/ 95250 h 590550"/>
                <a:gd name="connsiteX3" fmla="*/ 304672 w 390525"/>
                <a:gd name="connsiteY3" fmla="*/ 45720 h 590550"/>
                <a:gd name="connsiteX4" fmla="*/ 313245 w 390525"/>
                <a:gd name="connsiteY4" fmla="*/ 20002 h 590550"/>
                <a:gd name="connsiteX5" fmla="*/ 295147 w 390525"/>
                <a:gd name="connsiteY5" fmla="*/ 9525 h 590550"/>
                <a:gd name="connsiteX6" fmla="*/ 295147 w 390525"/>
                <a:gd name="connsiteY6" fmla="*/ 9525 h 590550"/>
                <a:gd name="connsiteX7" fmla="*/ 104647 w 390525"/>
                <a:gd name="connsiteY7" fmla="*/ 9525 h 590550"/>
                <a:gd name="connsiteX8" fmla="*/ 104647 w 390525"/>
                <a:gd name="connsiteY8" fmla="*/ 9525 h 590550"/>
                <a:gd name="connsiteX9" fmla="*/ 86550 w 390525"/>
                <a:gd name="connsiteY9" fmla="*/ 20002 h 590550"/>
                <a:gd name="connsiteX10" fmla="*/ 95122 w 390525"/>
                <a:gd name="connsiteY10" fmla="*/ 45720 h 590550"/>
                <a:gd name="connsiteX11" fmla="*/ 123697 w 390525"/>
                <a:gd name="connsiteY11" fmla="*/ 95250 h 590550"/>
                <a:gd name="connsiteX12" fmla="*/ 123697 w 390525"/>
                <a:gd name="connsiteY12" fmla="*/ 262890 h 590550"/>
                <a:gd name="connsiteX13" fmla="*/ 14160 w 390525"/>
                <a:gd name="connsiteY13" fmla="*/ 510540 h 590550"/>
                <a:gd name="connsiteX14" fmla="*/ 18922 w 390525"/>
                <a:gd name="connsiteY14" fmla="*/ 564833 h 590550"/>
                <a:gd name="connsiteX15" fmla="*/ 66547 w 390525"/>
                <a:gd name="connsiteY15" fmla="*/ 590550 h 590550"/>
                <a:gd name="connsiteX16" fmla="*/ 333247 w 390525"/>
                <a:gd name="connsiteY16" fmla="*/ 590550 h 590550"/>
                <a:gd name="connsiteX17" fmla="*/ 380872 w 390525"/>
                <a:gd name="connsiteY17" fmla="*/ 564833 h 590550"/>
                <a:gd name="connsiteX18" fmla="*/ 385635 w 390525"/>
                <a:gd name="connsiteY18" fmla="*/ 510540 h 590550"/>
                <a:gd name="connsiteX19" fmla="*/ 237997 w 390525"/>
                <a:gd name="connsiteY19" fmla="*/ 95250 h 590550"/>
                <a:gd name="connsiteX20" fmla="*/ 237997 w 390525"/>
                <a:gd name="connsiteY20" fmla="*/ 133350 h 590550"/>
                <a:gd name="connsiteX21" fmla="*/ 161797 w 390525"/>
                <a:gd name="connsiteY21" fmla="*/ 133350 h 590550"/>
                <a:gd name="connsiteX22" fmla="*/ 161797 w 390525"/>
                <a:gd name="connsiteY22" fmla="*/ 95250 h 590550"/>
                <a:gd name="connsiteX23" fmla="*/ 149415 w 390525"/>
                <a:gd name="connsiteY23" fmla="*/ 47625 h 590550"/>
                <a:gd name="connsiteX24" fmla="*/ 251332 w 390525"/>
                <a:gd name="connsiteY24" fmla="*/ 47625 h 590550"/>
                <a:gd name="connsiteX25" fmla="*/ 237997 w 390525"/>
                <a:gd name="connsiteY25" fmla="*/ 952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525" h="590550">
                  <a:moveTo>
                    <a:pt x="385635" y="510540"/>
                  </a:moveTo>
                  <a:lnTo>
                    <a:pt x="276097" y="262890"/>
                  </a:lnTo>
                  <a:lnTo>
                    <a:pt x="276097" y="95250"/>
                  </a:lnTo>
                  <a:cubicBezTo>
                    <a:pt x="276097" y="60960"/>
                    <a:pt x="303720" y="46672"/>
                    <a:pt x="304672" y="45720"/>
                  </a:cubicBezTo>
                  <a:cubicBezTo>
                    <a:pt x="314197" y="40957"/>
                    <a:pt x="318007" y="29527"/>
                    <a:pt x="313245" y="20002"/>
                  </a:cubicBezTo>
                  <a:cubicBezTo>
                    <a:pt x="309435" y="13335"/>
                    <a:pt x="302767" y="9525"/>
                    <a:pt x="295147" y="9525"/>
                  </a:cubicBezTo>
                  <a:lnTo>
                    <a:pt x="295147" y="9525"/>
                  </a:lnTo>
                  <a:lnTo>
                    <a:pt x="104647" y="9525"/>
                  </a:lnTo>
                  <a:lnTo>
                    <a:pt x="104647" y="9525"/>
                  </a:lnTo>
                  <a:cubicBezTo>
                    <a:pt x="97027" y="9525"/>
                    <a:pt x="90360" y="13335"/>
                    <a:pt x="86550" y="20002"/>
                  </a:cubicBezTo>
                  <a:cubicBezTo>
                    <a:pt x="81787" y="29527"/>
                    <a:pt x="85597" y="40957"/>
                    <a:pt x="95122" y="45720"/>
                  </a:cubicBezTo>
                  <a:cubicBezTo>
                    <a:pt x="95122" y="45720"/>
                    <a:pt x="123697" y="60960"/>
                    <a:pt x="123697" y="95250"/>
                  </a:cubicBezTo>
                  <a:lnTo>
                    <a:pt x="123697" y="262890"/>
                  </a:lnTo>
                  <a:lnTo>
                    <a:pt x="14160" y="510540"/>
                  </a:lnTo>
                  <a:cubicBezTo>
                    <a:pt x="6540" y="528638"/>
                    <a:pt x="8445" y="548640"/>
                    <a:pt x="18922" y="564833"/>
                  </a:cubicBezTo>
                  <a:cubicBezTo>
                    <a:pt x="29400" y="581025"/>
                    <a:pt x="47497" y="590550"/>
                    <a:pt x="66547" y="590550"/>
                  </a:cubicBezTo>
                  <a:lnTo>
                    <a:pt x="333247" y="590550"/>
                  </a:lnTo>
                  <a:cubicBezTo>
                    <a:pt x="352297" y="590550"/>
                    <a:pt x="370395" y="581025"/>
                    <a:pt x="380872" y="564833"/>
                  </a:cubicBezTo>
                  <a:cubicBezTo>
                    <a:pt x="391350" y="548640"/>
                    <a:pt x="393255" y="528638"/>
                    <a:pt x="385635" y="510540"/>
                  </a:cubicBezTo>
                  <a:close/>
                  <a:moveTo>
                    <a:pt x="237997" y="95250"/>
                  </a:moveTo>
                  <a:lnTo>
                    <a:pt x="237997" y="133350"/>
                  </a:lnTo>
                  <a:lnTo>
                    <a:pt x="161797" y="133350"/>
                  </a:lnTo>
                  <a:lnTo>
                    <a:pt x="161797" y="95250"/>
                  </a:lnTo>
                  <a:cubicBezTo>
                    <a:pt x="161797" y="75247"/>
                    <a:pt x="156082" y="60007"/>
                    <a:pt x="149415" y="47625"/>
                  </a:cubicBezTo>
                  <a:lnTo>
                    <a:pt x="251332" y="47625"/>
                  </a:lnTo>
                  <a:cubicBezTo>
                    <a:pt x="243712" y="60007"/>
                    <a:pt x="237997" y="75247"/>
                    <a:pt x="237997" y="9525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aphic 14" descr="Atom">
            <a:extLst>
              <a:ext uri="{FF2B5EF4-FFF2-40B4-BE49-F238E27FC236}">
                <a16:creationId xmlns:a16="http://schemas.microsoft.com/office/drawing/2014/main" id="{0B6C4485-6764-45B6-97BC-A9FBE22AC5BD}"/>
              </a:ext>
            </a:extLst>
          </p:cNvPr>
          <p:cNvGrpSpPr/>
          <p:nvPr/>
        </p:nvGrpSpPr>
        <p:grpSpPr>
          <a:xfrm>
            <a:off x="8192263" y="3060095"/>
            <a:ext cx="676275" cy="676275"/>
            <a:chOff x="4864800" y="3721800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FD11B7C-40AE-4FDE-8ED2-E070FFBF2E0A}"/>
                </a:ext>
              </a:extLst>
            </p:cNvPr>
            <p:cNvSpPr/>
            <p:nvPr/>
          </p:nvSpPr>
          <p:spPr>
            <a:xfrm>
              <a:off x="5252468" y="4112325"/>
              <a:ext cx="123825" cy="123825"/>
            </a:xfrm>
            <a:custGeom>
              <a:avLst/>
              <a:gdLst>
                <a:gd name="connsiteX0" fmla="*/ 123825 w 123825"/>
                <a:gd name="connsiteY0" fmla="*/ 66675 h 123825"/>
                <a:gd name="connsiteX1" fmla="*/ 66675 w 123825"/>
                <a:gd name="connsiteY1" fmla="*/ 123825 h 123825"/>
                <a:gd name="connsiteX2" fmla="*/ 9525 w 123825"/>
                <a:gd name="connsiteY2" fmla="*/ 66675 h 123825"/>
                <a:gd name="connsiteX3" fmla="*/ 66675 w 123825"/>
                <a:gd name="connsiteY3" fmla="*/ 9525 h 123825"/>
                <a:gd name="connsiteX4" fmla="*/ 123825 w 123825"/>
                <a:gd name="connsiteY4" fmla="*/ 666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" h="123825">
                  <a:moveTo>
                    <a:pt x="123825" y="66675"/>
                  </a:moveTo>
                  <a:cubicBezTo>
                    <a:pt x="123825" y="98238"/>
                    <a:pt x="98238" y="123825"/>
                    <a:pt x="66675" y="123825"/>
                  </a:cubicBezTo>
                  <a:cubicBezTo>
                    <a:pt x="35112" y="123825"/>
                    <a:pt x="9525" y="98238"/>
                    <a:pt x="9525" y="66675"/>
                  </a:cubicBezTo>
                  <a:cubicBezTo>
                    <a:pt x="9525" y="35112"/>
                    <a:pt x="35112" y="9525"/>
                    <a:pt x="66675" y="9525"/>
                  </a:cubicBezTo>
                  <a:cubicBezTo>
                    <a:pt x="98238" y="9525"/>
                    <a:pt x="123825" y="35112"/>
                    <a:pt x="123825" y="666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ABE5894-58D2-4D09-8365-F34279E04F5F}"/>
                </a:ext>
              </a:extLst>
            </p:cNvPr>
            <p:cNvSpPr/>
            <p:nvPr/>
          </p:nvSpPr>
          <p:spPr>
            <a:xfrm>
              <a:off x="4971182" y="3788475"/>
              <a:ext cx="695325" cy="771525"/>
            </a:xfrm>
            <a:custGeom>
              <a:avLst/>
              <a:gdLst>
                <a:gd name="connsiteX0" fmla="*/ 683241 w 695325"/>
                <a:gd name="connsiteY0" fmla="*/ 200025 h 771525"/>
                <a:gd name="connsiteX1" fmla="*/ 581323 w 695325"/>
                <a:gd name="connsiteY1" fmla="*/ 159067 h 771525"/>
                <a:gd name="connsiteX2" fmla="*/ 473691 w 695325"/>
                <a:gd name="connsiteY2" fmla="*/ 175260 h 771525"/>
                <a:gd name="connsiteX3" fmla="*/ 347961 w 695325"/>
                <a:gd name="connsiteY3" fmla="*/ 9525 h 771525"/>
                <a:gd name="connsiteX4" fmla="*/ 223183 w 695325"/>
                <a:gd name="connsiteY4" fmla="*/ 173355 h 771525"/>
                <a:gd name="connsiteX5" fmla="*/ 120313 w 695325"/>
                <a:gd name="connsiteY5" fmla="*/ 158115 h 771525"/>
                <a:gd name="connsiteX6" fmla="*/ 18396 w 695325"/>
                <a:gd name="connsiteY6" fmla="*/ 199072 h 771525"/>
                <a:gd name="connsiteX7" fmla="*/ 100311 w 695325"/>
                <a:gd name="connsiteY7" fmla="*/ 392430 h 771525"/>
                <a:gd name="connsiteX8" fmla="*/ 23158 w 695325"/>
                <a:gd name="connsiteY8" fmla="*/ 580073 h 771525"/>
                <a:gd name="connsiteX9" fmla="*/ 125076 w 695325"/>
                <a:gd name="connsiteY9" fmla="*/ 621030 h 771525"/>
                <a:gd name="connsiteX10" fmla="*/ 223183 w 695325"/>
                <a:gd name="connsiteY10" fmla="*/ 607695 h 771525"/>
                <a:gd name="connsiteX11" fmla="*/ 347961 w 695325"/>
                <a:gd name="connsiteY11" fmla="*/ 771525 h 771525"/>
                <a:gd name="connsiteX12" fmla="*/ 472738 w 695325"/>
                <a:gd name="connsiteY12" fmla="*/ 607695 h 771525"/>
                <a:gd name="connsiteX13" fmla="*/ 575608 w 695325"/>
                <a:gd name="connsiteY13" fmla="*/ 622935 h 771525"/>
                <a:gd name="connsiteX14" fmla="*/ 677526 w 695325"/>
                <a:gd name="connsiteY14" fmla="*/ 581977 h 771525"/>
                <a:gd name="connsiteX15" fmla="*/ 600373 w 695325"/>
                <a:gd name="connsiteY15" fmla="*/ 394335 h 771525"/>
                <a:gd name="connsiteX16" fmla="*/ 683241 w 695325"/>
                <a:gd name="connsiteY16" fmla="*/ 200025 h 771525"/>
                <a:gd name="connsiteX17" fmla="*/ 581323 w 695325"/>
                <a:gd name="connsiteY17" fmla="*/ 197167 h 771525"/>
                <a:gd name="connsiteX18" fmla="*/ 649903 w 695325"/>
                <a:gd name="connsiteY18" fmla="*/ 219075 h 771525"/>
                <a:gd name="connsiteX19" fmla="*/ 573703 w 695325"/>
                <a:gd name="connsiteY19" fmla="*/ 366712 h 771525"/>
                <a:gd name="connsiteX20" fmla="*/ 496551 w 695325"/>
                <a:gd name="connsiteY20" fmla="*/ 304800 h 771525"/>
                <a:gd name="connsiteX21" fmla="*/ 482263 w 695325"/>
                <a:gd name="connsiteY21" fmla="*/ 211455 h 771525"/>
                <a:gd name="connsiteX22" fmla="*/ 581323 w 695325"/>
                <a:gd name="connsiteY22" fmla="*/ 197167 h 771525"/>
                <a:gd name="connsiteX23" fmla="*/ 410826 w 695325"/>
                <a:gd name="connsiteY23" fmla="*/ 489585 h 771525"/>
                <a:gd name="connsiteX24" fmla="*/ 350818 w 695325"/>
                <a:gd name="connsiteY24" fmla="*/ 521017 h 771525"/>
                <a:gd name="connsiteX25" fmla="*/ 290811 w 695325"/>
                <a:gd name="connsiteY25" fmla="*/ 489585 h 771525"/>
                <a:gd name="connsiteX26" fmla="*/ 235566 w 695325"/>
                <a:gd name="connsiteY26" fmla="*/ 455295 h 771525"/>
                <a:gd name="connsiteX27" fmla="*/ 233661 w 695325"/>
                <a:gd name="connsiteY27" fmla="*/ 390525 h 771525"/>
                <a:gd name="connsiteX28" fmla="*/ 235566 w 695325"/>
                <a:gd name="connsiteY28" fmla="*/ 329565 h 771525"/>
                <a:gd name="connsiteX29" fmla="*/ 296526 w 695325"/>
                <a:gd name="connsiteY29" fmla="*/ 291465 h 771525"/>
                <a:gd name="connsiteX30" fmla="*/ 350818 w 695325"/>
                <a:gd name="connsiteY30" fmla="*/ 262890 h 771525"/>
                <a:gd name="connsiteX31" fmla="*/ 405111 w 695325"/>
                <a:gd name="connsiteY31" fmla="*/ 291465 h 771525"/>
                <a:gd name="connsiteX32" fmla="*/ 460356 w 695325"/>
                <a:gd name="connsiteY32" fmla="*/ 325755 h 771525"/>
                <a:gd name="connsiteX33" fmla="*/ 462261 w 695325"/>
                <a:gd name="connsiteY33" fmla="*/ 390525 h 771525"/>
                <a:gd name="connsiteX34" fmla="*/ 459403 w 695325"/>
                <a:gd name="connsiteY34" fmla="*/ 459105 h 771525"/>
                <a:gd name="connsiteX35" fmla="*/ 410826 w 695325"/>
                <a:gd name="connsiteY35" fmla="*/ 489585 h 771525"/>
                <a:gd name="connsiteX36" fmla="*/ 454641 w 695325"/>
                <a:gd name="connsiteY36" fmla="*/ 507682 h 771525"/>
                <a:gd name="connsiteX37" fmla="*/ 446068 w 695325"/>
                <a:gd name="connsiteY37" fmla="*/ 560070 h 771525"/>
                <a:gd name="connsiteX38" fmla="*/ 395586 w 695325"/>
                <a:gd name="connsiteY38" fmla="*/ 541020 h 771525"/>
                <a:gd name="connsiteX39" fmla="*/ 429876 w 695325"/>
                <a:gd name="connsiteY39" fmla="*/ 521970 h 771525"/>
                <a:gd name="connsiteX40" fmla="*/ 454641 w 695325"/>
                <a:gd name="connsiteY40" fmla="*/ 507682 h 771525"/>
                <a:gd name="connsiteX41" fmla="*/ 306051 w 695325"/>
                <a:gd name="connsiteY41" fmla="*/ 541020 h 771525"/>
                <a:gd name="connsiteX42" fmla="*/ 250806 w 695325"/>
                <a:gd name="connsiteY42" fmla="*/ 561023 h 771525"/>
                <a:gd name="connsiteX43" fmla="*/ 241281 w 695325"/>
                <a:gd name="connsiteY43" fmla="*/ 503873 h 771525"/>
                <a:gd name="connsiteX44" fmla="*/ 272713 w 695325"/>
                <a:gd name="connsiteY44" fmla="*/ 522923 h 771525"/>
                <a:gd name="connsiteX45" fmla="*/ 306051 w 695325"/>
                <a:gd name="connsiteY45" fmla="*/ 541020 h 771525"/>
                <a:gd name="connsiteX46" fmla="*/ 196513 w 695325"/>
                <a:gd name="connsiteY46" fmla="*/ 426720 h 771525"/>
                <a:gd name="connsiteX47" fmla="*/ 155556 w 695325"/>
                <a:gd name="connsiteY47" fmla="*/ 392430 h 771525"/>
                <a:gd name="connsiteX48" fmla="*/ 196513 w 695325"/>
                <a:gd name="connsiteY48" fmla="*/ 358140 h 771525"/>
                <a:gd name="connsiteX49" fmla="*/ 195561 w 695325"/>
                <a:gd name="connsiteY49" fmla="*/ 390525 h 771525"/>
                <a:gd name="connsiteX50" fmla="*/ 196513 w 695325"/>
                <a:gd name="connsiteY50" fmla="*/ 426720 h 771525"/>
                <a:gd name="connsiteX51" fmla="*/ 240328 w 695325"/>
                <a:gd name="connsiteY51" fmla="*/ 280987 h 771525"/>
                <a:gd name="connsiteX52" fmla="*/ 249853 w 695325"/>
                <a:gd name="connsiteY52" fmla="*/ 220980 h 771525"/>
                <a:gd name="connsiteX53" fmla="*/ 306051 w 695325"/>
                <a:gd name="connsiteY53" fmla="*/ 241935 h 771525"/>
                <a:gd name="connsiteX54" fmla="*/ 276523 w 695325"/>
                <a:gd name="connsiteY54" fmla="*/ 258127 h 771525"/>
                <a:gd name="connsiteX55" fmla="*/ 240328 w 695325"/>
                <a:gd name="connsiteY55" fmla="*/ 280987 h 771525"/>
                <a:gd name="connsiteX56" fmla="*/ 394633 w 695325"/>
                <a:gd name="connsiteY56" fmla="*/ 241935 h 771525"/>
                <a:gd name="connsiteX57" fmla="*/ 446068 w 695325"/>
                <a:gd name="connsiteY57" fmla="*/ 222885 h 771525"/>
                <a:gd name="connsiteX58" fmla="*/ 455593 w 695325"/>
                <a:gd name="connsiteY58" fmla="*/ 277177 h 771525"/>
                <a:gd name="connsiteX59" fmla="*/ 424161 w 695325"/>
                <a:gd name="connsiteY59" fmla="*/ 258127 h 771525"/>
                <a:gd name="connsiteX60" fmla="*/ 394633 w 695325"/>
                <a:gd name="connsiteY60" fmla="*/ 241935 h 771525"/>
                <a:gd name="connsiteX61" fmla="*/ 499408 w 695325"/>
                <a:gd name="connsiteY61" fmla="*/ 354330 h 771525"/>
                <a:gd name="connsiteX62" fmla="*/ 546081 w 695325"/>
                <a:gd name="connsiteY62" fmla="*/ 393382 h 771525"/>
                <a:gd name="connsiteX63" fmla="*/ 499408 w 695325"/>
                <a:gd name="connsiteY63" fmla="*/ 431482 h 771525"/>
                <a:gd name="connsiteX64" fmla="*/ 500361 w 695325"/>
                <a:gd name="connsiteY64" fmla="*/ 391477 h 771525"/>
                <a:gd name="connsiteX65" fmla="*/ 499408 w 695325"/>
                <a:gd name="connsiteY65" fmla="*/ 354330 h 771525"/>
                <a:gd name="connsiteX66" fmla="*/ 347961 w 695325"/>
                <a:gd name="connsiteY66" fmla="*/ 47625 h 771525"/>
                <a:gd name="connsiteX67" fmla="*/ 437496 w 695325"/>
                <a:gd name="connsiteY67" fmla="*/ 185737 h 771525"/>
                <a:gd name="connsiteX68" fmla="*/ 350818 w 695325"/>
                <a:gd name="connsiteY68" fmla="*/ 220027 h 771525"/>
                <a:gd name="connsiteX69" fmla="*/ 259378 w 695325"/>
                <a:gd name="connsiteY69" fmla="*/ 183832 h 771525"/>
                <a:gd name="connsiteX70" fmla="*/ 347961 w 695325"/>
                <a:gd name="connsiteY70" fmla="*/ 47625 h 771525"/>
                <a:gd name="connsiteX71" fmla="*/ 50781 w 695325"/>
                <a:gd name="connsiteY71" fmla="*/ 219075 h 771525"/>
                <a:gd name="connsiteX72" fmla="*/ 119361 w 695325"/>
                <a:gd name="connsiteY72" fmla="*/ 197167 h 771525"/>
                <a:gd name="connsiteX73" fmla="*/ 212706 w 695325"/>
                <a:gd name="connsiteY73" fmla="*/ 210502 h 771525"/>
                <a:gd name="connsiteX74" fmla="*/ 198418 w 695325"/>
                <a:gd name="connsiteY74" fmla="*/ 308610 h 771525"/>
                <a:gd name="connsiteX75" fmla="*/ 126981 w 695325"/>
                <a:gd name="connsiteY75" fmla="*/ 366712 h 771525"/>
                <a:gd name="connsiteX76" fmla="*/ 50781 w 695325"/>
                <a:gd name="connsiteY76" fmla="*/ 219075 h 771525"/>
                <a:gd name="connsiteX77" fmla="*/ 125076 w 695325"/>
                <a:gd name="connsiteY77" fmla="*/ 583883 h 771525"/>
                <a:gd name="connsiteX78" fmla="*/ 56496 w 695325"/>
                <a:gd name="connsiteY78" fmla="*/ 561975 h 771525"/>
                <a:gd name="connsiteX79" fmla="*/ 127933 w 695325"/>
                <a:gd name="connsiteY79" fmla="*/ 419100 h 771525"/>
                <a:gd name="connsiteX80" fmla="*/ 199370 w 695325"/>
                <a:gd name="connsiteY80" fmla="*/ 476250 h 771525"/>
                <a:gd name="connsiteX81" fmla="*/ 213658 w 695325"/>
                <a:gd name="connsiteY81" fmla="*/ 571500 h 771525"/>
                <a:gd name="connsiteX82" fmla="*/ 125076 w 695325"/>
                <a:gd name="connsiteY82" fmla="*/ 583883 h 771525"/>
                <a:gd name="connsiteX83" fmla="*/ 347961 w 695325"/>
                <a:gd name="connsiteY83" fmla="*/ 733425 h 771525"/>
                <a:gd name="connsiteX84" fmla="*/ 259378 w 695325"/>
                <a:gd name="connsiteY84" fmla="*/ 598170 h 771525"/>
                <a:gd name="connsiteX85" fmla="*/ 350818 w 695325"/>
                <a:gd name="connsiteY85" fmla="*/ 562927 h 771525"/>
                <a:gd name="connsiteX86" fmla="*/ 436543 w 695325"/>
                <a:gd name="connsiteY86" fmla="*/ 596265 h 771525"/>
                <a:gd name="connsiteX87" fmla="*/ 347961 w 695325"/>
                <a:gd name="connsiteY87" fmla="*/ 733425 h 771525"/>
                <a:gd name="connsiteX88" fmla="*/ 645141 w 695325"/>
                <a:gd name="connsiteY88" fmla="*/ 561975 h 771525"/>
                <a:gd name="connsiteX89" fmla="*/ 576561 w 695325"/>
                <a:gd name="connsiteY89" fmla="*/ 583883 h 771525"/>
                <a:gd name="connsiteX90" fmla="*/ 483216 w 695325"/>
                <a:gd name="connsiteY90" fmla="*/ 570548 h 771525"/>
                <a:gd name="connsiteX91" fmla="*/ 496551 w 695325"/>
                <a:gd name="connsiteY91" fmla="*/ 480060 h 771525"/>
                <a:gd name="connsiteX92" fmla="*/ 573703 w 695325"/>
                <a:gd name="connsiteY92" fmla="*/ 419100 h 771525"/>
                <a:gd name="connsiteX93" fmla="*/ 645141 w 695325"/>
                <a:gd name="connsiteY93" fmla="*/ 56197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695325" h="771525">
                  <a:moveTo>
                    <a:pt x="683241" y="200025"/>
                  </a:moveTo>
                  <a:cubicBezTo>
                    <a:pt x="667048" y="172402"/>
                    <a:pt x="630853" y="159067"/>
                    <a:pt x="581323" y="159067"/>
                  </a:cubicBezTo>
                  <a:cubicBezTo>
                    <a:pt x="549891" y="159067"/>
                    <a:pt x="513696" y="164782"/>
                    <a:pt x="473691" y="175260"/>
                  </a:cubicBezTo>
                  <a:cubicBezTo>
                    <a:pt x="446068" y="75247"/>
                    <a:pt x="400348" y="9525"/>
                    <a:pt x="347961" y="9525"/>
                  </a:cubicBezTo>
                  <a:cubicBezTo>
                    <a:pt x="296526" y="9525"/>
                    <a:pt x="249853" y="74295"/>
                    <a:pt x="223183" y="173355"/>
                  </a:cubicBezTo>
                  <a:cubicBezTo>
                    <a:pt x="185083" y="163830"/>
                    <a:pt x="150793" y="158115"/>
                    <a:pt x="120313" y="158115"/>
                  </a:cubicBezTo>
                  <a:cubicBezTo>
                    <a:pt x="70783" y="158115"/>
                    <a:pt x="34588" y="171450"/>
                    <a:pt x="18396" y="199072"/>
                  </a:cubicBezTo>
                  <a:cubicBezTo>
                    <a:pt x="-8274" y="244792"/>
                    <a:pt x="26968" y="318135"/>
                    <a:pt x="100311" y="392430"/>
                  </a:cubicBezTo>
                  <a:cubicBezTo>
                    <a:pt x="29826" y="464820"/>
                    <a:pt x="-2559" y="535305"/>
                    <a:pt x="23158" y="580073"/>
                  </a:cubicBezTo>
                  <a:cubicBezTo>
                    <a:pt x="39351" y="607695"/>
                    <a:pt x="75546" y="621030"/>
                    <a:pt x="125076" y="621030"/>
                  </a:cubicBezTo>
                  <a:cubicBezTo>
                    <a:pt x="153651" y="621030"/>
                    <a:pt x="186988" y="616267"/>
                    <a:pt x="223183" y="607695"/>
                  </a:cubicBezTo>
                  <a:cubicBezTo>
                    <a:pt x="250806" y="706755"/>
                    <a:pt x="296526" y="771525"/>
                    <a:pt x="347961" y="771525"/>
                  </a:cubicBezTo>
                  <a:cubicBezTo>
                    <a:pt x="399396" y="771525"/>
                    <a:pt x="446068" y="706755"/>
                    <a:pt x="472738" y="607695"/>
                  </a:cubicBezTo>
                  <a:cubicBezTo>
                    <a:pt x="510838" y="617220"/>
                    <a:pt x="545128" y="622935"/>
                    <a:pt x="575608" y="622935"/>
                  </a:cubicBezTo>
                  <a:cubicBezTo>
                    <a:pt x="625138" y="622935"/>
                    <a:pt x="661333" y="609600"/>
                    <a:pt x="677526" y="581977"/>
                  </a:cubicBezTo>
                  <a:cubicBezTo>
                    <a:pt x="703243" y="537210"/>
                    <a:pt x="670858" y="466725"/>
                    <a:pt x="600373" y="394335"/>
                  </a:cubicBezTo>
                  <a:cubicBezTo>
                    <a:pt x="675621" y="319087"/>
                    <a:pt x="709911" y="245745"/>
                    <a:pt x="683241" y="200025"/>
                  </a:cubicBezTo>
                  <a:close/>
                  <a:moveTo>
                    <a:pt x="581323" y="197167"/>
                  </a:moveTo>
                  <a:cubicBezTo>
                    <a:pt x="616566" y="197167"/>
                    <a:pt x="642283" y="205740"/>
                    <a:pt x="649903" y="219075"/>
                  </a:cubicBezTo>
                  <a:cubicBezTo>
                    <a:pt x="664191" y="243840"/>
                    <a:pt x="638473" y="301942"/>
                    <a:pt x="573703" y="366712"/>
                  </a:cubicBezTo>
                  <a:cubicBezTo>
                    <a:pt x="550843" y="345757"/>
                    <a:pt x="525126" y="324802"/>
                    <a:pt x="496551" y="304800"/>
                  </a:cubicBezTo>
                  <a:cubicBezTo>
                    <a:pt x="493693" y="272415"/>
                    <a:pt x="488931" y="240982"/>
                    <a:pt x="482263" y="211455"/>
                  </a:cubicBezTo>
                  <a:cubicBezTo>
                    <a:pt x="518458" y="201930"/>
                    <a:pt x="552748" y="197167"/>
                    <a:pt x="581323" y="197167"/>
                  </a:cubicBezTo>
                  <a:close/>
                  <a:moveTo>
                    <a:pt x="410826" y="489585"/>
                  </a:moveTo>
                  <a:cubicBezTo>
                    <a:pt x="390823" y="501015"/>
                    <a:pt x="370821" y="511492"/>
                    <a:pt x="350818" y="521017"/>
                  </a:cubicBezTo>
                  <a:cubicBezTo>
                    <a:pt x="330816" y="511492"/>
                    <a:pt x="310813" y="501015"/>
                    <a:pt x="290811" y="489585"/>
                  </a:cubicBezTo>
                  <a:cubicBezTo>
                    <a:pt x="271761" y="478155"/>
                    <a:pt x="252711" y="466725"/>
                    <a:pt x="235566" y="455295"/>
                  </a:cubicBezTo>
                  <a:cubicBezTo>
                    <a:pt x="233661" y="434340"/>
                    <a:pt x="233661" y="413385"/>
                    <a:pt x="233661" y="390525"/>
                  </a:cubicBezTo>
                  <a:cubicBezTo>
                    <a:pt x="233661" y="369570"/>
                    <a:pt x="234613" y="349567"/>
                    <a:pt x="235566" y="329565"/>
                  </a:cubicBezTo>
                  <a:cubicBezTo>
                    <a:pt x="254616" y="316230"/>
                    <a:pt x="274618" y="303848"/>
                    <a:pt x="296526" y="291465"/>
                  </a:cubicBezTo>
                  <a:cubicBezTo>
                    <a:pt x="314623" y="280987"/>
                    <a:pt x="332721" y="271462"/>
                    <a:pt x="350818" y="262890"/>
                  </a:cubicBezTo>
                  <a:cubicBezTo>
                    <a:pt x="368916" y="271462"/>
                    <a:pt x="387013" y="280987"/>
                    <a:pt x="405111" y="291465"/>
                  </a:cubicBezTo>
                  <a:cubicBezTo>
                    <a:pt x="424161" y="302895"/>
                    <a:pt x="443211" y="314325"/>
                    <a:pt x="460356" y="325755"/>
                  </a:cubicBezTo>
                  <a:cubicBezTo>
                    <a:pt x="462261" y="346710"/>
                    <a:pt x="462261" y="367665"/>
                    <a:pt x="462261" y="390525"/>
                  </a:cubicBezTo>
                  <a:cubicBezTo>
                    <a:pt x="462261" y="414337"/>
                    <a:pt x="461308" y="437198"/>
                    <a:pt x="459403" y="459105"/>
                  </a:cubicBezTo>
                  <a:cubicBezTo>
                    <a:pt x="444163" y="469582"/>
                    <a:pt x="427971" y="479107"/>
                    <a:pt x="410826" y="489585"/>
                  </a:cubicBezTo>
                  <a:close/>
                  <a:moveTo>
                    <a:pt x="454641" y="507682"/>
                  </a:moveTo>
                  <a:cubicBezTo>
                    <a:pt x="451783" y="525780"/>
                    <a:pt x="448926" y="543877"/>
                    <a:pt x="446068" y="560070"/>
                  </a:cubicBezTo>
                  <a:cubicBezTo>
                    <a:pt x="429876" y="554355"/>
                    <a:pt x="412731" y="548640"/>
                    <a:pt x="395586" y="541020"/>
                  </a:cubicBezTo>
                  <a:cubicBezTo>
                    <a:pt x="407016" y="535305"/>
                    <a:pt x="418446" y="528638"/>
                    <a:pt x="429876" y="521970"/>
                  </a:cubicBezTo>
                  <a:cubicBezTo>
                    <a:pt x="438448" y="517207"/>
                    <a:pt x="447021" y="512445"/>
                    <a:pt x="454641" y="507682"/>
                  </a:cubicBezTo>
                  <a:close/>
                  <a:moveTo>
                    <a:pt x="306051" y="541020"/>
                  </a:moveTo>
                  <a:cubicBezTo>
                    <a:pt x="287001" y="548640"/>
                    <a:pt x="268903" y="555308"/>
                    <a:pt x="250806" y="561023"/>
                  </a:cubicBezTo>
                  <a:cubicBezTo>
                    <a:pt x="246995" y="542925"/>
                    <a:pt x="244138" y="523875"/>
                    <a:pt x="241281" y="503873"/>
                  </a:cubicBezTo>
                  <a:cubicBezTo>
                    <a:pt x="251758" y="510540"/>
                    <a:pt x="261283" y="516255"/>
                    <a:pt x="272713" y="522923"/>
                  </a:cubicBezTo>
                  <a:cubicBezTo>
                    <a:pt x="283191" y="528638"/>
                    <a:pt x="294621" y="535305"/>
                    <a:pt x="306051" y="541020"/>
                  </a:cubicBezTo>
                  <a:close/>
                  <a:moveTo>
                    <a:pt x="196513" y="426720"/>
                  </a:moveTo>
                  <a:cubicBezTo>
                    <a:pt x="181273" y="415290"/>
                    <a:pt x="167938" y="403860"/>
                    <a:pt x="155556" y="392430"/>
                  </a:cubicBezTo>
                  <a:cubicBezTo>
                    <a:pt x="167938" y="381000"/>
                    <a:pt x="182226" y="369570"/>
                    <a:pt x="196513" y="358140"/>
                  </a:cubicBezTo>
                  <a:cubicBezTo>
                    <a:pt x="196513" y="368617"/>
                    <a:pt x="195561" y="379095"/>
                    <a:pt x="195561" y="390525"/>
                  </a:cubicBezTo>
                  <a:cubicBezTo>
                    <a:pt x="195561" y="402907"/>
                    <a:pt x="195561" y="415290"/>
                    <a:pt x="196513" y="426720"/>
                  </a:cubicBezTo>
                  <a:close/>
                  <a:moveTo>
                    <a:pt x="240328" y="280987"/>
                  </a:moveTo>
                  <a:cubicBezTo>
                    <a:pt x="243186" y="260032"/>
                    <a:pt x="246043" y="240030"/>
                    <a:pt x="249853" y="220980"/>
                  </a:cubicBezTo>
                  <a:cubicBezTo>
                    <a:pt x="267951" y="226695"/>
                    <a:pt x="287001" y="234315"/>
                    <a:pt x="306051" y="241935"/>
                  </a:cubicBezTo>
                  <a:cubicBezTo>
                    <a:pt x="296526" y="246697"/>
                    <a:pt x="286048" y="252412"/>
                    <a:pt x="276523" y="258127"/>
                  </a:cubicBezTo>
                  <a:cubicBezTo>
                    <a:pt x="265093" y="265748"/>
                    <a:pt x="252711" y="273367"/>
                    <a:pt x="240328" y="280987"/>
                  </a:cubicBezTo>
                  <a:close/>
                  <a:moveTo>
                    <a:pt x="394633" y="241935"/>
                  </a:moveTo>
                  <a:cubicBezTo>
                    <a:pt x="411778" y="234315"/>
                    <a:pt x="428923" y="228600"/>
                    <a:pt x="446068" y="222885"/>
                  </a:cubicBezTo>
                  <a:cubicBezTo>
                    <a:pt x="449878" y="240030"/>
                    <a:pt x="452736" y="258127"/>
                    <a:pt x="455593" y="277177"/>
                  </a:cubicBezTo>
                  <a:cubicBezTo>
                    <a:pt x="445116" y="270510"/>
                    <a:pt x="435591" y="264795"/>
                    <a:pt x="424161" y="258127"/>
                  </a:cubicBezTo>
                  <a:cubicBezTo>
                    <a:pt x="414636" y="253365"/>
                    <a:pt x="405111" y="247650"/>
                    <a:pt x="394633" y="241935"/>
                  </a:cubicBezTo>
                  <a:close/>
                  <a:moveTo>
                    <a:pt x="499408" y="354330"/>
                  </a:moveTo>
                  <a:cubicBezTo>
                    <a:pt x="516553" y="367665"/>
                    <a:pt x="531793" y="380048"/>
                    <a:pt x="546081" y="393382"/>
                  </a:cubicBezTo>
                  <a:cubicBezTo>
                    <a:pt x="531793" y="405765"/>
                    <a:pt x="516553" y="419100"/>
                    <a:pt x="499408" y="431482"/>
                  </a:cubicBezTo>
                  <a:cubicBezTo>
                    <a:pt x="500361" y="418148"/>
                    <a:pt x="500361" y="404812"/>
                    <a:pt x="500361" y="391477"/>
                  </a:cubicBezTo>
                  <a:cubicBezTo>
                    <a:pt x="500361" y="378142"/>
                    <a:pt x="500361" y="365760"/>
                    <a:pt x="499408" y="354330"/>
                  </a:cubicBezTo>
                  <a:close/>
                  <a:moveTo>
                    <a:pt x="347961" y="47625"/>
                  </a:moveTo>
                  <a:cubicBezTo>
                    <a:pt x="376536" y="47625"/>
                    <a:pt x="413683" y="98107"/>
                    <a:pt x="437496" y="185737"/>
                  </a:cubicBezTo>
                  <a:cubicBezTo>
                    <a:pt x="409873" y="195262"/>
                    <a:pt x="380346" y="206692"/>
                    <a:pt x="350818" y="220027"/>
                  </a:cubicBezTo>
                  <a:cubicBezTo>
                    <a:pt x="319386" y="205740"/>
                    <a:pt x="288906" y="193357"/>
                    <a:pt x="259378" y="183832"/>
                  </a:cubicBezTo>
                  <a:cubicBezTo>
                    <a:pt x="283191" y="97155"/>
                    <a:pt x="319386" y="47625"/>
                    <a:pt x="347961" y="47625"/>
                  </a:cubicBezTo>
                  <a:close/>
                  <a:moveTo>
                    <a:pt x="50781" y="219075"/>
                  </a:moveTo>
                  <a:cubicBezTo>
                    <a:pt x="59353" y="204787"/>
                    <a:pt x="84118" y="197167"/>
                    <a:pt x="119361" y="197167"/>
                  </a:cubicBezTo>
                  <a:cubicBezTo>
                    <a:pt x="146983" y="197167"/>
                    <a:pt x="178416" y="201930"/>
                    <a:pt x="212706" y="210502"/>
                  </a:cubicBezTo>
                  <a:cubicBezTo>
                    <a:pt x="206038" y="240982"/>
                    <a:pt x="201276" y="274320"/>
                    <a:pt x="198418" y="308610"/>
                  </a:cubicBezTo>
                  <a:cubicBezTo>
                    <a:pt x="171748" y="327660"/>
                    <a:pt x="147936" y="346710"/>
                    <a:pt x="126981" y="366712"/>
                  </a:cubicBezTo>
                  <a:cubicBezTo>
                    <a:pt x="63163" y="301942"/>
                    <a:pt x="36493" y="243840"/>
                    <a:pt x="50781" y="219075"/>
                  </a:cubicBezTo>
                  <a:close/>
                  <a:moveTo>
                    <a:pt x="125076" y="583883"/>
                  </a:moveTo>
                  <a:cubicBezTo>
                    <a:pt x="89833" y="583883"/>
                    <a:pt x="64116" y="575310"/>
                    <a:pt x="56496" y="561975"/>
                  </a:cubicBezTo>
                  <a:cubicBezTo>
                    <a:pt x="42208" y="537210"/>
                    <a:pt x="66973" y="481965"/>
                    <a:pt x="127933" y="419100"/>
                  </a:cubicBezTo>
                  <a:cubicBezTo>
                    <a:pt x="149841" y="438150"/>
                    <a:pt x="173653" y="457200"/>
                    <a:pt x="199370" y="476250"/>
                  </a:cubicBezTo>
                  <a:cubicBezTo>
                    <a:pt x="202228" y="509587"/>
                    <a:pt x="206991" y="541973"/>
                    <a:pt x="213658" y="571500"/>
                  </a:cubicBezTo>
                  <a:cubicBezTo>
                    <a:pt x="182226" y="580073"/>
                    <a:pt x="151746" y="583883"/>
                    <a:pt x="125076" y="583883"/>
                  </a:cubicBezTo>
                  <a:close/>
                  <a:moveTo>
                    <a:pt x="347961" y="733425"/>
                  </a:moveTo>
                  <a:cubicBezTo>
                    <a:pt x="319386" y="733425"/>
                    <a:pt x="283191" y="683895"/>
                    <a:pt x="259378" y="598170"/>
                  </a:cubicBezTo>
                  <a:cubicBezTo>
                    <a:pt x="288906" y="588645"/>
                    <a:pt x="319386" y="577215"/>
                    <a:pt x="350818" y="562927"/>
                  </a:cubicBezTo>
                  <a:cubicBezTo>
                    <a:pt x="380346" y="576263"/>
                    <a:pt x="408921" y="587692"/>
                    <a:pt x="436543" y="596265"/>
                  </a:cubicBezTo>
                  <a:cubicBezTo>
                    <a:pt x="412731" y="683895"/>
                    <a:pt x="376536" y="733425"/>
                    <a:pt x="347961" y="733425"/>
                  </a:cubicBezTo>
                  <a:close/>
                  <a:moveTo>
                    <a:pt x="645141" y="561975"/>
                  </a:moveTo>
                  <a:cubicBezTo>
                    <a:pt x="636568" y="576263"/>
                    <a:pt x="611803" y="583883"/>
                    <a:pt x="576561" y="583883"/>
                  </a:cubicBezTo>
                  <a:cubicBezTo>
                    <a:pt x="548938" y="583883"/>
                    <a:pt x="516553" y="579120"/>
                    <a:pt x="483216" y="570548"/>
                  </a:cubicBezTo>
                  <a:cubicBezTo>
                    <a:pt x="488931" y="541973"/>
                    <a:pt x="493693" y="512445"/>
                    <a:pt x="496551" y="480060"/>
                  </a:cubicBezTo>
                  <a:cubicBezTo>
                    <a:pt x="525126" y="460057"/>
                    <a:pt x="550843" y="440055"/>
                    <a:pt x="573703" y="419100"/>
                  </a:cubicBezTo>
                  <a:cubicBezTo>
                    <a:pt x="634663" y="481965"/>
                    <a:pt x="659428" y="537210"/>
                    <a:pt x="645141" y="56197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aphic 16" descr="Globe">
            <a:extLst>
              <a:ext uri="{FF2B5EF4-FFF2-40B4-BE49-F238E27FC236}">
                <a16:creationId xmlns:a16="http://schemas.microsoft.com/office/drawing/2014/main" id="{D383A5BA-881A-4E54-8AD0-7B6E03607504}"/>
              </a:ext>
            </a:extLst>
          </p:cNvPr>
          <p:cNvGrpSpPr/>
          <p:nvPr/>
        </p:nvGrpSpPr>
        <p:grpSpPr>
          <a:xfrm rot="20700000">
            <a:off x="7953992" y="4376568"/>
            <a:ext cx="946047" cy="946047"/>
            <a:chOff x="5014800" y="3871800"/>
            <a:chExt cx="914400" cy="9144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EA42EA1-119A-4C52-B459-C51C8A37DA09}"/>
                </a:ext>
              </a:extLst>
            </p:cNvPr>
            <p:cNvSpPr/>
            <p:nvPr/>
          </p:nvSpPr>
          <p:spPr>
            <a:xfrm>
              <a:off x="5198633" y="3900375"/>
              <a:ext cx="628650" cy="847725"/>
            </a:xfrm>
            <a:custGeom>
              <a:avLst/>
              <a:gdLst>
                <a:gd name="connsiteX0" fmla="*/ 587693 w 628650"/>
                <a:gd name="connsiteY0" fmla="*/ 215265 h 847725"/>
                <a:gd name="connsiteX1" fmla="*/ 376237 w 628650"/>
                <a:gd name="connsiteY1" fmla="*/ 9525 h 847725"/>
                <a:gd name="connsiteX2" fmla="*/ 361950 w 628650"/>
                <a:gd name="connsiteY2" fmla="*/ 44767 h 847725"/>
                <a:gd name="connsiteX3" fmla="*/ 552450 w 628650"/>
                <a:gd name="connsiteY3" fmla="*/ 230505 h 847725"/>
                <a:gd name="connsiteX4" fmla="*/ 556260 w 628650"/>
                <a:gd name="connsiteY4" fmla="*/ 496252 h 847725"/>
                <a:gd name="connsiteX5" fmla="*/ 370523 w 628650"/>
                <a:gd name="connsiteY5" fmla="*/ 686752 h 847725"/>
                <a:gd name="connsiteX6" fmla="*/ 104775 w 628650"/>
                <a:gd name="connsiteY6" fmla="*/ 690563 h 847725"/>
                <a:gd name="connsiteX7" fmla="*/ 90487 w 628650"/>
                <a:gd name="connsiteY7" fmla="*/ 725805 h 847725"/>
                <a:gd name="connsiteX8" fmla="*/ 200025 w 628650"/>
                <a:gd name="connsiteY8" fmla="*/ 751523 h 847725"/>
                <a:gd name="connsiteX9" fmla="*/ 200025 w 628650"/>
                <a:gd name="connsiteY9" fmla="*/ 788670 h 847725"/>
                <a:gd name="connsiteX10" fmla="*/ 9525 w 628650"/>
                <a:gd name="connsiteY10" fmla="*/ 788670 h 847725"/>
                <a:gd name="connsiteX11" fmla="*/ 9525 w 628650"/>
                <a:gd name="connsiteY11" fmla="*/ 845820 h 847725"/>
                <a:gd name="connsiteX12" fmla="*/ 466725 w 628650"/>
                <a:gd name="connsiteY12" fmla="*/ 845820 h 847725"/>
                <a:gd name="connsiteX13" fmla="*/ 466725 w 628650"/>
                <a:gd name="connsiteY13" fmla="*/ 788670 h 847725"/>
                <a:gd name="connsiteX14" fmla="*/ 276225 w 628650"/>
                <a:gd name="connsiteY14" fmla="*/ 788670 h 847725"/>
                <a:gd name="connsiteX15" fmla="*/ 276225 w 628650"/>
                <a:gd name="connsiteY15" fmla="*/ 750570 h 847725"/>
                <a:gd name="connsiteX16" fmla="*/ 385762 w 628650"/>
                <a:gd name="connsiteY16" fmla="*/ 721995 h 847725"/>
                <a:gd name="connsiteX17" fmla="*/ 591503 w 628650"/>
                <a:gd name="connsiteY17" fmla="*/ 510540 h 847725"/>
                <a:gd name="connsiteX18" fmla="*/ 587693 w 628650"/>
                <a:gd name="connsiteY18" fmla="*/ 215265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8650" h="847725">
                  <a:moveTo>
                    <a:pt x="587693" y="215265"/>
                  </a:moveTo>
                  <a:cubicBezTo>
                    <a:pt x="546735" y="120967"/>
                    <a:pt x="472440" y="47625"/>
                    <a:pt x="376237" y="9525"/>
                  </a:cubicBezTo>
                  <a:lnTo>
                    <a:pt x="361950" y="44767"/>
                  </a:lnTo>
                  <a:cubicBezTo>
                    <a:pt x="447675" y="79057"/>
                    <a:pt x="515303" y="144780"/>
                    <a:pt x="552450" y="230505"/>
                  </a:cubicBezTo>
                  <a:cubicBezTo>
                    <a:pt x="588645" y="316230"/>
                    <a:pt x="590550" y="410527"/>
                    <a:pt x="556260" y="496252"/>
                  </a:cubicBezTo>
                  <a:cubicBezTo>
                    <a:pt x="521970" y="581977"/>
                    <a:pt x="456247" y="649605"/>
                    <a:pt x="370523" y="686752"/>
                  </a:cubicBezTo>
                  <a:cubicBezTo>
                    <a:pt x="284798" y="722948"/>
                    <a:pt x="190500" y="724852"/>
                    <a:pt x="104775" y="690563"/>
                  </a:cubicBezTo>
                  <a:lnTo>
                    <a:pt x="90487" y="725805"/>
                  </a:lnTo>
                  <a:cubicBezTo>
                    <a:pt x="125730" y="740092"/>
                    <a:pt x="162878" y="748665"/>
                    <a:pt x="200025" y="751523"/>
                  </a:cubicBezTo>
                  <a:lnTo>
                    <a:pt x="200025" y="788670"/>
                  </a:lnTo>
                  <a:lnTo>
                    <a:pt x="9525" y="788670"/>
                  </a:lnTo>
                  <a:lnTo>
                    <a:pt x="9525" y="845820"/>
                  </a:lnTo>
                  <a:lnTo>
                    <a:pt x="466725" y="845820"/>
                  </a:lnTo>
                  <a:lnTo>
                    <a:pt x="466725" y="788670"/>
                  </a:lnTo>
                  <a:lnTo>
                    <a:pt x="276225" y="788670"/>
                  </a:lnTo>
                  <a:lnTo>
                    <a:pt x="276225" y="750570"/>
                  </a:lnTo>
                  <a:cubicBezTo>
                    <a:pt x="313373" y="746760"/>
                    <a:pt x="349567" y="736283"/>
                    <a:pt x="385762" y="721995"/>
                  </a:cubicBezTo>
                  <a:cubicBezTo>
                    <a:pt x="481013" y="681038"/>
                    <a:pt x="553403" y="606742"/>
                    <a:pt x="591503" y="510540"/>
                  </a:cubicBezTo>
                  <a:cubicBezTo>
                    <a:pt x="629603" y="414337"/>
                    <a:pt x="628650" y="310515"/>
                    <a:pt x="587693" y="21526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B68BF09-7FFC-48E4-864C-6FA5659A3AA8}"/>
                </a:ext>
              </a:extLst>
            </p:cNvPr>
            <p:cNvSpPr/>
            <p:nvPr/>
          </p:nvSpPr>
          <p:spPr>
            <a:xfrm>
              <a:off x="5114813" y="3948953"/>
              <a:ext cx="628650" cy="628650"/>
            </a:xfrm>
            <a:custGeom>
              <a:avLst/>
              <a:gdLst>
                <a:gd name="connsiteX0" fmla="*/ 628650 w 628650"/>
                <a:gd name="connsiteY0" fmla="*/ 319087 h 628650"/>
                <a:gd name="connsiteX1" fmla="*/ 319087 w 628650"/>
                <a:gd name="connsiteY1" fmla="*/ 628650 h 628650"/>
                <a:gd name="connsiteX2" fmla="*/ 9525 w 628650"/>
                <a:gd name="connsiteY2" fmla="*/ 319087 h 628650"/>
                <a:gd name="connsiteX3" fmla="*/ 319087 w 628650"/>
                <a:gd name="connsiteY3" fmla="*/ 9525 h 628650"/>
                <a:gd name="connsiteX4" fmla="*/ 628650 w 628650"/>
                <a:gd name="connsiteY4" fmla="*/ 3190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50" h="628650">
                  <a:moveTo>
                    <a:pt x="628650" y="319087"/>
                  </a:moveTo>
                  <a:cubicBezTo>
                    <a:pt x="628650" y="490054"/>
                    <a:pt x="490054" y="628650"/>
                    <a:pt x="319087" y="628650"/>
                  </a:cubicBezTo>
                  <a:cubicBezTo>
                    <a:pt x="148121" y="628650"/>
                    <a:pt x="9525" y="490054"/>
                    <a:pt x="9525" y="319087"/>
                  </a:cubicBezTo>
                  <a:cubicBezTo>
                    <a:pt x="9525" y="148121"/>
                    <a:pt x="148121" y="9525"/>
                    <a:pt x="319087" y="9525"/>
                  </a:cubicBezTo>
                  <a:cubicBezTo>
                    <a:pt x="490054" y="9525"/>
                    <a:pt x="628650" y="148121"/>
                    <a:pt x="628650" y="31908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EF4A898-4FBC-45FB-98F8-D32A91C8FEA8}"/>
              </a:ext>
            </a:extLst>
          </p:cNvPr>
          <p:cNvSpPr/>
          <p:nvPr/>
        </p:nvSpPr>
        <p:spPr>
          <a:xfrm rot="900000">
            <a:off x="885315" y="5188987"/>
            <a:ext cx="583142" cy="542925"/>
          </a:xfrm>
          <a:custGeom>
            <a:avLst/>
            <a:gdLst>
              <a:gd name="connsiteX0" fmla="*/ 821055 w 828675"/>
              <a:gd name="connsiteY0" fmla="*/ 276225 h 771525"/>
              <a:gd name="connsiteX1" fmla="*/ 771525 w 828675"/>
              <a:gd name="connsiteY1" fmla="*/ 258127 h 771525"/>
              <a:gd name="connsiteX2" fmla="*/ 771525 w 828675"/>
              <a:gd name="connsiteY2" fmla="*/ 154305 h 771525"/>
              <a:gd name="connsiteX3" fmla="*/ 821055 w 828675"/>
              <a:gd name="connsiteY3" fmla="*/ 133350 h 771525"/>
              <a:gd name="connsiteX4" fmla="*/ 485775 w 828675"/>
              <a:gd name="connsiteY4" fmla="*/ 9525 h 771525"/>
              <a:gd name="connsiteX5" fmla="*/ 78105 w 828675"/>
              <a:gd name="connsiteY5" fmla="*/ 152400 h 771525"/>
              <a:gd name="connsiteX6" fmla="*/ 38100 w 828675"/>
              <a:gd name="connsiteY6" fmla="*/ 266700 h 771525"/>
              <a:gd name="connsiteX7" fmla="*/ 42862 w 828675"/>
              <a:gd name="connsiteY7" fmla="*/ 308610 h 771525"/>
              <a:gd name="connsiteX8" fmla="*/ 9525 w 828675"/>
              <a:gd name="connsiteY8" fmla="*/ 419100 h 771525"/>
              <a:gd name="connsiteX9" fmla="*/ 38100 w 828675"/>
              <a:gd name="connsiteY9" fmla="*/ 501967 h 771525"/>
              <a:gd name="connsiteX10" fmla="*/ 36195 w 828675"/>
              <a:gd name="connsiteY10" fmla="*/ 561975 h 771525"/>
              <a:gd name="connsiteX11" fmla="*/ 85725 w 828675"/>
              <a:gd name="connsiteY11" fmla="*/ 657225 h 771525"/>
              <a:gd name="connsiteX12" fmla="*/ 350520 w 828675"/>
              <a:gd name="connsiteY12" fmla="*/ 766763 h 771525"/>
              <a:gd name="connsiteX13" fmla="*/ 819150 w 828675"/>
              <a:gd name="connsiteY13" fmla="*/ 572453 h 771525"/>
              <a:gd name="connsiteX14" fmla="*/ 769620 w 828675"/>
              <a:gd name="connsiteY14" fmla="*/ 554355 h 771525"/>
              <a:gd name="connsiteX15" fmla="*/ 769620 w 828675"/>
              <a:gd name="connsiteY15" fmla="*/ 449580 h 771525"/>
              <a:gd name="connsiteX16" fmla="*/ 819150 w 828675"/>
              <a:gd name="connsiteY16" fmla="*/ 428625 h 771525"/>
              <a:gd name="connsiteX17" fmla="*/ 742950 w 828675"/>
              <a:gd name="connsiteY17" fmla="*/ 400050 h 771525"/>
              <a:gd name="connsiteX18" fmla="*/ 742950 w 828675"/>
              <a:gd name="connsiteY18" fmla="*/ 308610 h 771525"/>
              <a:gd name="connsiteX19" fmla="*/ 821055 w 828675"/>
              <a:gd name="connsiteY19" fmla="*/ 276225 h 771525"/>
              <a:gd name="connsiteX20" fmla="*/ 89535 w 828675"/>
              <a:gd name="connsiteY20" fmla="*/ 219075 h 771525"/>
              <a:gd name="connsiteX21" fmla="*/ 354330 w 828675"/>
              <a:gd name="connsiteY21" fmla="*/ 322897 h 771525"/>
              <a:gd name="connsiteX22" fmla="*/ 734378 w 828675"/>
              <a:gd name="connsiteY22" fmla="*/ 169545 h 771525"/>
              <a:gd name="connsiteX23" fmla="*/ 734378 w 828675"/>
              <a:gd name="connsiteY23" fmla="*/ 251460 h 771525"/>
              <a:gd name="connsiteX24" fmla="*/ 354330 w 828675"/>
              <a:gd name="connsiteY24" fmla="*/ 409575 h 771525"/>
              <a:gd name="connsiteX25" fmla="*/ 89535 w 828675"/>
              <a:gd name="connsiteY25" fmla="*/ 304800 h 771525"/>
              <a:gd name="connsiteX26" fmla="*/ 89535 w 828675"/>
              <a:gd name="connsiteY26" fmla="*/ 219075 h 771525"/>
              <a:gd name="connsiteX27" fmla="*/ 732473 w 828675"/>
              <a:gd name="connsiteY27" fmla="*/ 547688 h 771525"/>
              <a:gd name="connsiteX28" fmla="*/ 352425 w 828675"/>
              <a:gd name="connsiteY28" fmla="*/ 704850 h 771525"/>
              <a:gd name="connsiteX29" fmla="*/ 86677 w 828675"/>
              <a:gd name="connsiteY29" fmla="*/ 600075 h 771525"/>
              <a:gd name="connsiteX30" fmla="*/ 86677 w 828675"/>
              <a:gd name="connsiteY30" fmla="*/ 525780 h 771525"/>
              <a:gd name="connsiteX31" fmla="*/ 323850 w 828675"/>
              <a:gd name="connsiteY31" fmla="*/ 622935 h 771525"/>
              <a:gd name="connsiteX32" fmla="*/ 733425 w 828675"/>
              <a:gd name="connsiteY32" fmla="*/ 461010 h 771525"/>
              <a:gd name="connsiteX33" fmla="*/ 732473 w 828675"/>
              <a:gd name="connsiteY33" fmla="*/ 547688 h 771525"/>
              <a:gd name="connsiteX34" fmla="*/ 705803 w 828675"/>
              <a:gd name="connsiteY34" fmla="*/ 404812 h 771525"/>
              <a:gd name="connsiteX35" fmla="*/ 325755 w 828675"/>
              <a:gd name="connsiteY35" fmla="*/ 561975 h 771525"/>
              <a:gd name="connsiteX36" fmla="*/ 60960 w 828675"/>
              <a:gd name="connsiteY36" fmla="*/ 457200 h 771525"/>
              <a:gd name="connsiteX37" fmla="*/ 60960 w 828675"/>
              <a:gd name="connsiteY37" fmla="*/ 371475 h 771525"/>
              <a:gd name="connsiteX38" fmla="*/ 333375 w 828675"/>
              <a:gd name="connsiteY38" fmla="*/ 480060 h 771525"/>
              <a:gd name="connsiteX39" fmla="*/ 706755 w 828675"/>
              <a:gd name="connsiteY39" fmla="*/ 323850 h 771525"/>
              <a:gd name="connsiteX40" fmla="*/ 706755 w 828675"/>
              <a:gd name="connsiteY40" fmla="*/ 404812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28675" h="771525">
                <a:moveTo>
                  <a:pt x="821055" y="276225"/>
                </a:moveTo>
                <a:lnTo>
                  <a:pt x="771525" y="258127"/>
                </a:lnTo>
                <a:lnTo>
                  <a:pt x="771525" y="154305"/>
                </a:lnTo>
                <a:lnTo>
                  <a:pt x="821055" y="133350"/>
                </a:lnTo>
                <a:lnTo>
                  <a:pt x="485775" y="9525"/>
                </a:lnTo>
                <a:lnTo>
                  <a:pt x="78105" y="152400"/>
                </a:lnTo>
                <a:cubicBezTo>
                  <a:pt x="39052" y="171450"/>
                  <a:pt x="38100" y="223837"/>
                  <a:pt x="38100" y="266700"/>
                </a:cubicBezTo>
                <a:cubicBezTo>
                  <a:pt x="38100" y="280987"/>
                  <a:pt x="40005" y="295275"/>
                  <a:pt x="42862" y="308610"/>
                </a:cubicBezTo>
                <a:cubicBezTo>
                  <a:pt x="10477" y="329565"/>
                  <a:pt x="9525" y="378142"/>
                  <a:pt x="9525" y="419100"/>
                </a:cubicBezTo>
                <a:cubicBezTo>
                  <a:pt x="9525" y="452437"/>
                  <a:pt x="17145" y="482917"/>
                  <a:pt x="38100" y="501967"/>
                </a:cubicBezTo>
                <a:cubicBezTo>
                  <a:pt x="33337" y="518160"/>
                  <a:pt x="36195" y="538162"/>
                  <a:pt x="36195" y="561975"/>
                </a:cubicBezTo>
                <a:cubicBezTo>
                  <a:pt x="36195" y="604838"/>
                  <a:pt x="47625" y="643890"/>
                  <a:pt x="85725" y="657225"/>
                </a:cubicBezTo>
                <a:lnTo>
                  <a:pt x="350520" y="766763"/>
                </a:lnTo>
                <a:lnTo>
                  <a:pt x="819150" y="572453"/>
                </a:lnTo>
                <a:lnTo>
                  <a:pt x="769620" y="554355"/>
                </a:lnTo>
                <a:lnTo>
                  <a:pt x="769620" y="449580"/>
                </a:lnTo>
                <a:lnTo>
                  <a:pt x="819150" y="428625"/>
                </a:lnTo>
                <a:lnTo>
                  <a:pt x="742950" y="400050"/>
                </a:lnTo>
                <a:lnTo>
                  <a:pt x="742950" y="308610"/>
                </a:lnTo>
                <a:lnTo>
                  <a:pt x="821055" y="276225"/>
                </a:lnTo>
                <a:close/>
                <a:moveTo>
                  <a:pt x="89535" y="219075"/>
                </a:moveTo>
                <a:lnTo>
                  <a:pt x="354330" y="322897"/>
                </a:lnTo>
                <a:lnTo>
                  <a:pt x="734378" y="169545"/>
                </a:lnTo>
                <a:lnTo>
                  <a:pt x="734378" y="251460"/>
                </a:lnTo>
                <a:lnTo>
                  <a:pt x="354330" y="409575"/>
                </a:lnTo>
                <a:lnTo>
                  <a:pt x="89535" y="304800"/>
                </a:lnTo>
                <a:lnTo>
                  <a:pt x="89535" y="219075"/>
                </a:lnTo>
                <a:close/>
                <a:moveTo>
                  <a:pt x="732473" y="547688"/>
                </a:moveTo>
                <a:lnTo>
                  <a:pt x="352425" y="704850"/>
                </a:lnTo>
                <a:lnTo>
                  <a:pt x="86677" y="600075"/>
                </a:lnTo>
                <a:lnTo>
                  <a:pt x="86677" y="525780"/>
                </a:lnTo>
                <a:lnTo>
                  <a:pt x="323850" y="622935"/>
                </a:lnTo>
                <a:lnTo>
                  <a:pt x="733425" y="461010"/>
                </a:lnTo>
                <a:lnTo>
                  <a:pt x="732473" y="547688"/>
                </a:lnTo>
                <a:close/>
                <a:moveTo>
                  <a:pt x="705803" y="404812"/>
                </a:moveTo>
                <a:lnTo>
                  <a:pt x="325755" y="561975"/>
                </a:lnTo>
                <a:lnTo>
                  <a:pt x="60960" y="457200"/>
                </a:lnTo>
                <a:lnTo>
                  <a:pt x="60960" y="371475"/>
                </a:lnTo>
                <a:lnTo>
                  <a:pt x="333375" y="480060"/>
                </a:lnTo>
                <a:lnTo>
                  <a:pt x="706755" y="323850"/>
                </a:lnTo>
                <a:lnTo>
                  <a:pt x="706755" y="404812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8" name="Graphic 20" descr="Backpack">
            <a:extLst>
              <a:ext uri="{FF2B5EF4-FFF2-40B4-BE49-F238E27FC236}">
                <a16:creationId xmlns:a16="http://schemas.microsoft.com/office/drawing/2014/main" id="{47A9AAD6-2210-4C49-AF03-ECD2D6A4AE9E}"/>
              </a:ext>
            </a:extLst>
          </p:cNvPr>
          <p:cNvGrpSpPr/>
          <p:nvPr/>
        </p:nvGrpSpPr>
        <p:grpSpPr>
          <a:xfrm rot="900000">
            <a:off x="6881576" y="4573682"/>
            <a:ext cx="982527" cy="982527"/>
            <a:chOff x="5314800" y="4171800"/>
            <a:chExt cx="914400" cy="9144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FD5C08C-716E-401B-9B73-F6551DBE110B}"/>
                </a:ext>
              </a:extLst>
            </p:cNvPr>
            <p:cNvSpPr/>
            <p:nvPr/>
          </p:nvSpPr>
          <p:spPr>
            <a:xfrm>
              <a:off x="5571975" y="4200375"/>
              <a:ext cx="390525" cy="352425"/>
            </a:xfrm>
            <a:custGeom>
              <a:avLst/>
              <a:gdLst>
                <a:gd name="connsiteX0" fmla="*/ 200025 w 390525"/>
                <a:gd name="connsiteY0" fmla="*/ 66675 h 352425"/>
                <a:gd name="connsiteX1" fmla="*/ 285750 w 390525"/>
                <a:gd name="connsiteY1" fmla="*/ 152400 h 352425"/>
                <a:gd name="connsiteX2" fmla="*/ 114300 w 390525"/>
                <a:gd name="connsiteY2" fmla="*/ 152400 h 352425"/>
                <a:gd name="connsiteX3" fmla="*/ 200025 w 390525"/>
                <a:gd name="connsiteY3" fmla="*/ 66675 h 352425"/>
                <a:gd name="connsiteX4" fmla="*/ 9525 w 390525"/>
                <a:gd name="connsiteY4" fmla="*/ 333375 h 352425"/>
                <a:gd name="connsiteX5" fmla="*/ 28575 w 390525"/>
                <a:gd name="connsiteY5" fmla="*/ 352425 h 352425"/>
                <a:gd name="connsiteX6" fmla="*/ 161925 w 390525"/>
                <a:gd name="connsiteY6" fmla="*/ 352425 h 352425"/>
                <a:gd name="connsiteX7" fmla="*/ 161925 w 390525"/>
                <a:gd name="connsiteY7" fmla="*/ 333375 h 352425"/>
                <a:gd name="connsiteX8" fmla="*/ 180975 w 390525"/>
                <a:gd name="connsiteY8" fmla="*/ 314325 h 352425"/>
                <a:gd name="connsiteX9" fmla="*/ 219075 w 390525"/>
                <a:gd name="connsiteY9" fmla="*/ 314325 h 352425"/>
                <a:gd name="connsiteX10" fmla="*/ 238125 w 390525"/>
                <a:gd name="connsiteY10" fmla="*/ 333375 h 352425"/>
                <a:gd name="connsiteX11" fmla="*/ 238125 w 390525"/>
                <a:gd name="connsiteY11" fmla="*/ 352425 h 352425"/>
                <a:gd name="connsiteX12" fmla="*/ 371475 w 390525"/>
                <a:gd name="connsiteY12" fmla="*/ 352425 h 352425"/>
                <a:gd name="connsiteX13" fmla="*/ 390525 w 390525"/>
                <a:gd name="connsiteY13" fmla="*/ 333375 h 352425"/>
                <a:gd name="connsiteX14" fmla="*/ 390525 w 390525"/>
                <a:gd name="connsiteY14" fmla="*/ 152400 h 352425"/>
                <a:gd name="connsiteX15" fmla="*/ 342900 w 390525"/>
                <a:gd name="connsiteY15" fmla="*/ 152400 h 352425"/>
                <a:gd name="connsiteX16" fmla="*/ 200025 w 390525"/>
                <a:gd name="connsiteY16" fmla="*/ 9525 h 352425"/>
                <a:gd name="connsiteX17" fmla="*/ 57150 w 390525"/>
                <a:gd name="connsiteY17" fmla="*/ 152400 h 352425"/>
                <a:gd name="connsiteX18" fmla="*/ 9525 w 390525"/>
                <a:gd name="connsiteY18" fmla="*/ 152400 h 352425"/>
                <a:gd name="connsiteX19" fmla="*/ 9525 w 390525"/>
                <a:gd name="connsiteY19" fmla="*/ 33337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525" h="352425">
                  <a:moveTo>
                    <a:pt x="200025" y="66675"/>
                  </a:moveTo>
                  <a:cubicBezTo>
                    <a:pt x="247650" y="66675"/>
                    <a:pt x="285750" y="104775"/>
                    <a:pt x="285750" y="152400"/>
                  </a:cubicBezTo>
                  <a:lnTo>
                    <a:pt x="114300" y="152400"/>
                  </a:lnTo>
                  <a:cubicBezTo>
                    <a:pt x="114300" y="104775"/>
                    <a:pt x="152400" y="66675"/>
                    <a:pt x="200025" y="66675"/>
                  </a:cubicBezTo>
                  <a:close/>
                  <a:moveTo>
                    <a:pt x="9525" y="333375"/>
                  </a:moveTo>
                  <a:cubicBezTo>
                    <a:pt x="9525" y="343852"/>
                    <a:pt x="18097" y="352425"/>
                    <a:pt x="28575" y="352425"/>
                  </a:cubicBezTo>
                  <a:lnTo>
                    <a:pt x="161925" y="352425"/>
                  </a:lnTo>
                  <a:lnTo>
                    <a:pt x="161925" y="333375"/>
                  </a:lnTo>
                  <a:cubicBezTo>
                    <a:pt x="161925" y="322898"/>
                    <a:pt x="170497" y="314325"/>
                    <a:pt x="180975" y="314325"/>
                  </a:cubicBezTo>
                  <a:lnTo>
                    <a:pt x="219075" y="314325"/>
                  </a:lnTo>
                  <a:cubicBezTo>
                    <a:pt x="229552" y="314325"/>
                    <a:pt x="238125" y="322898"/>
                    <a:pt x="238125" y="333375"/>
                  </a:cubicBezTo>
                  <a:lnTo>
                    <a:pt x="238125" y="352425"/>
                  </a:lnTo>
                  <a:lnTo>
                    <a:pt x="371475" y="352425"/>
                  </a:lnTo>
                  <a:cubicBezTo>
                    <a:pt x="381952" y="352425"/>
                    <a:pt x="390525" y="343852"/>
                    <a:pt x="390525" y="333375"/>
                  </a:cubicBezTo>
                  <a:lnTo>
                    <a:pt x="390525" y="152400"/>
                  </a:lnTo>
                  <a:lnTo>
                    <a:pt x="342900" y="152400"/>
                  </a:lnTo>
                  <a:cubicBezTo>
                    <a:pt x="342900" y="73342"/>
                    <a:pt x="279082" y="9525"/>
                    <a:pt x="200025" y="9525"/>
                  </a:cubicBezTo>
                  <a:cubicBezTo>
                    <a:pt x="120967" y="9525"/>
                    <a:pt x="57150" y="73342"/>
                    <a:pt x="57150" y="152400"/>
                  </a:cubicBezTo>
                  <a:lnTo>
                    <a:pt x="9525" y="152400"/>
                  </a:lnTo>
                  <a:lnTo>
                    <a:pt x="9525" y="333375"/>
                  </a:ln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1EAA277-3969-4252-B7C9-EE4E5B055581}"/>
                </a:ext>
              </a:extLst>
            </p:cNvPr>
            <p:cNvSpPr/>
            <p:nvPr/>
          </p:nvSpPr>
          <p:spPr>
            <a:xfrm>
              <a:off x="5610075" y="4819500"/>
              <a:ext cx="314325" cy="152400"/>
            </a:xfrm>
            <a:custGeom>
              <a:avLst/>
              <a:gdLst>
                <a:gd name="connsiteX0" fmla="*/ 301942 w 314325"/>
                <a:gd name="connsiteY0" fmla="*/ 9525 h 152400"/>
                <a:gd name="connsiteX1" fmla="*/ 21907 w 314325"/>
                <a:gd name="connsiteY1" fmla="*/ 9525 h 152400"/>
                <a:gd name="connsiteX2" fmla="*/ 9525 w 314325"/>
                <a:gd name="connsiteY2" fmla="*/ 21908 h 152400"/>
                <a:gd name="connsiteX3" fmla="*/ 9525 w 314325"/>
                <a:gd name="connsiteY3" fmla="*/ 152400 h 152400"/>
                <a:gd name="connsiteX4" fmla="*/ 314325 w 314325"/>
                <a:gd name="connsiteY4" fmla="*/ 152400 h 152400"/>
                <a:gd name="connsiteX5" fmla="*/ 314325 w 314325"/>
                <a:gd name="connsiteY5" fmla="*/ 21908 h 152400"/>
                <a:gd name="connsiteX6" fmla="*/ 301942 w 314325"/>
                <a:gd name="connsiteY6" fmla="*/ 9525 h 152400"/>
                <a:gd name="connsiteX7" fmla="*/ 301942 w 314325"/>
                <a:gd name="connsiteY7" fmla="*/ 952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152400">
                  <a:moveTo>
                    <a:pt x="301942" y="9525"/>
                  </a:moveTo>
                  <a:lnTo>
                    <a:pt x="21907" y="9525"/>
                  </a:lnTo>
                  <a:cubicBezTo>
                    <a:pt x="15240" y="9525"/>
                    <a:pt x="9525" y="15240"/>
                    <a:pt x="9525" y="21908"/>
                  </a:cubicBezTo>
                  <a:lnTo>
                    <a:pt x="9525" y="152400"/>
                  </a:lnTo>
                  <a:lnTo>
                    <a:pt x="314325" y="152400"/>
                  </a:lnTo>
                  <a:lnTo>
                    <a:pt x="314325" y="21908"/>
                  </a:lnTo>
                  <a:cubicBezTo>
                    <a:pt x="314325" y="15240"/>
                    <a:pt x="308610" y="9525"/>
                    <a:pt x="301942" y="9525"/>
                  </a:cubicBezTo>
                  <a:lnTo>
                    <a:pt x="301942" y="9525"/>
                  </a:ln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2D5BA7F-8058-4A4D-B80C-E92D979A2582}"/>
                </a:ext>
              </a:extLst>
            </p:cNvPr>
            <p:cNvSpPr/>
            <p:nvPr/>
          </p:nvSpPr>
          <p:spPr>
            <a:xfrm>
              <a:off x="5438625" y="4353728"/>
              <a:ext cx="666750" cy="619125"/>
            </a:xfrm>
            <a:custGeom>
              <a:avLst/>
              <a:gdLst>
                <a:gd name="connsiteX0" fmla="*/ 619125 w 666750"/>
                <a:gd name="connsiteY0" fmla="*/ 303847 h 619125"/>
                <a:gd name="connsiteX1" fmla="*/ 600075 w 666750"/>
                <a:gd name="connsiteY1" fmla="*/ 303847 h 619125"/>
                <a:gd name="connsiteX2" fmla="*/ 600075 w 666750"/>
                <a:gd name="connsiteY2" fmla="*/ 75247 h 619125"/>
                <a:gd name="connsiteX3" fmla="*/ 561975 w 666750"/>
                <a:gd name="connsiteY3" fmla="*/ 9525 h 619125"/>
                <a:gd name="connsiteX4" fmla="*/ 561975 w 666750"/>
                <a:gd name="connsiteY4" fmla="*/ 180022 h 619125"/>
                <a:gd name="connsiteX5" fmla="*/ 504825 w 666750"/>
                <a:gd name="connsiteY5" fmla="*/ 237172 h 619125"/>
                <a:gd name="connsiteX6" fmla="*/ 371475 w 666750"/>
                <a:gd name="connsiteY6" fmla="*/ 237172 h 619125"/>
                <a:gd name="connsiteX7" fmla="*/ 371475 w 666750"/>
                <a:gd name="connsiteY7" fmla="*/ 256222 h 619125"/>
                <a:gd name="connsiteX8" fmla="*/ 352425 w 666750"/>
                <a:gd name="connsiteY8" fmla="*/ 275272 h 619125"/>
                <a:gd name="connsiteX9" fmla="*/ 314325 w 666750"/>
                <a:gd name="connsiteY9" fmla="*/ 275272 h 619125"/>
                <a:gd name="connsiteX10" fmla="*/ 295275 w 666750"/>
                <a:gd name="connsiteY10" fmla="*/ 256222 h 619125"/>
                <a:gd name="connsiteX11" fmla="*/ 295275 w 666750"/>
                <a:gd name="connsiteY11" fmla="*/ 237172 h 619125"/>
                <a:gd name="connsiteX12" fmla="*/ 161925 w 666750"/>
                <a:gd name="connsiteY12" fmla="*/ 237172 h 619125"/>
                <a:gd name="connsiteX13" fmla="*/ 104775 w 666750"/>
                <a:gd name="connsiteY13" fmla="*/ 180022 h 619125"/>
                <a:gd name="connsiteX14" fmla="*/ 104775 w 666750"/>
                <a:gd name="connsiteY14" fmla="*/ 9525 h 619125"/>
                <a:gd name="connsiteX15" fmla="*/ 66675 w 666750"/>
                <a:gd name="connsiteY15" fmla="*/ 75247 h 619125"/>
                <a:gd name="connsiteX16" fmla="*/ 66675 w 666750"/>
                <a:gd name="connsiteY16" fmla="*/ 303847 h 619125"/>
                <a:gd name="connsiteX17" fmla="*/ 47625 w 666750"/>
                <a:gd name="connsiteY17" fmla="*/ 303847 h 619125"/>
                <a:gd name="connsiteX18" fmla="*/ 9525 w 666750"/>
                <a:gd name="connsiteY18" fmla="*/ 341947 h 619125"/>
                <a:gd name="connsiteX19" fmla="*/ 9525 w 666750"/>
                <a:gd name="connsiteY19" fmla="*/ 494347 h 619125"/>
                <a:gd name="connsiteX20" fmla="*/ 47625 w 666750"/>
                <a:gd name="connsiteY20" fmla="*/ 532448 h 619125"/>
                <a:gd name="connsiteX21" fmla="*/ 66675 w 666750"/>
                <a:gd name="connsiteY21" fmla="*/ 532448 h 619125"/>
                <a:gd name="connsiteX22" fmla="*/ 66675 w 666750"/>
                <a:gd name="connsiteY22" fmla="*/ 580073 h 619125"/>
                <a:gd name="connsiteX23" fmla="*/ 104775 w 666750"/>
                <a:gd name="connsiteY23" fmla="*/ 618173 h 619125"/>
                <a:gd name="connsiteX24" fmla="*/ 142875 w 666750"/>
                <a:gd name="connsiteY24" fmla="*/ 618173 h 619125"/>
                <a:gd name="connsiteX25" fmla="*/ 142875 w 666750"/>
                <a:gd name="connsiteY25" fmla="*/ 487680 h 619125"/>
                <a:gd name="connsiteX26" fmla="*/ 193357 w 666750"/>
                <a:gd name="connsiteY26" fmla="*/ 437197 h 619125"/>
                <a:gd name="connsiteX27" fmla="*/ 474345 w 666750"/>
                <a:gd name="connsiteY27" fmla="*/ 437197 h 619125"/>
                <a:gd name="connsiteX28" fmla="*/ 524827 w 666750"/>
                <a:gd name="connsiteY28" fmla="*/ 487680 h 619125"/>
                <a:gd name="connsiteX29" fmla="*/ 524827 w 666750"/>
                <a:gd name="connsiteY29" fmla="*/ 618173 h 619125"/>
                <a:gd name="connsiteX30" fmla="*/ 562927 w 666750"/>
                <a:gd name="connsiteY30" fmla="*/ 618173 h 619125"/>
                <a:gd name="connsiteX31" fmla="*/ 601027 w 666750"/>
                <a:gd name="connsiteY31" fmla="*/ 580073 h 619125"/>
                <a:gd name="connsiteX32" fmla="*/ 601027 w 666750"/>
                <a:gd name="connsiteY32" fmla="*/ 532448 h 619125"/>
                <a:gd name="connsiteX33" fmla="*/ 620077 w 666750"/>
                <a:gd name="connsiteY33" fmla="*/ 532448 h 619125"/>
                <a:gd name="connsiteX34" fmla="*/ 658177 w 666750"/>
                <a:gd name="connsiteY34" fmla="*/ 494347 h 619125"/>
                <a:gd name="connsiteX35" fmla="*/ 658177 w 666750"/>
                <a:gd name="connsiteY35" fmla="*/ 341947 h 619125"/>
                <a:gd name="connsiteX36" fmla="*/ 619125 w 666750"/>
                <a:gd name="connsiteY36" fmla="*/ 303847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6750" h="619125">
                  <a:moveTo>
                    <a:pt x="619125" y="303847"/>
                  </a:moveTo>
                  <a:lnTo>
                    <a:pt x="600075" y="303847"/>
                  </a:lnTo>
                  <a:lnTo>
                    <a:pt x="600075" y="75247"/>
                  </a:lnTo>
                  <a:cubicBezTo>
                    <a:pt x="600075" y="47625"/>
                    <a:pt x="585788" y="22860"/>
                    <a:pt x="561975" y="9525"/>
                  </a:cubicBezTo>
                  <a:lnTo>
                    <a:pt x="561975" y="180022"/>
                  </a:lnTo>
                  <a:cubicBezTo>
                    <a:pt x="561975" y="211455"/>
                    <a:pt x="536258" y="237172"/>
                    <a:pt x="504825" y="237172"/>
                  </a:cubicBezTo>
                  <a:lnTo>
                    <a:pt x="371475" y="237172"/>
                  </a:lnTo>
                  <a:lnTo>
                    <a:pt x="371475" y="256222"/>
                  </a:lnTo>
                  <a:cubicBezTo>
                    <a:pt x="371475" y="266700"/>
                    <a:pt x="362902" y="275272"/>
                    <a:pt x="352425" y="275272"/>
                  </a:cubicBezTo>
                  <a:lnTo>
                    <a:pt x="314325" y="275272"/>
                  </a:lnTo>
                  <a:cubicBezTo>
                    <a:pt x="303848" y="275272"/>
                    <a:pt x="295275" y="266700"/>
                    <a:pt x="295275" y="256222"/>
                  </a:cubicBezTo>
                  <a:lnTo>
                    <a:pt x="295275" y="237172"/>
                  </a:lnTo>
                  <a:lnTo>
                    <a:pt x="161925" y="237172"/>
                  </a:lnTo>
                  <a:cubicBezTo>
                    <a:pt x="130492" y="237172"/>
                    <a:pt x="104775" y="211455"/>
                    <a:pt x="104775" y="180022"/>
                  </a:cubicBezTo>
                  <a:lnTo>
                    <a:pt x="104775" y="9525"/>
                  </a:lnTo>
                  <a:cubicBezTo>
                    <a:pt x="80962" y="22860"/>
                    <a:pt x="66675" y="48577"/>
                    <a:pt x="66675" y="75247"/>
                  </a:cubicBezTo>
                  <a:lnTo>
                    <a:pt x="66675" y="303847"/>
                  </a:lnTo>
                  <a:lnTo>
                    <a:pt x="47625" y="303847"/>
                  </a:lnTo>
                  <a:cubicBezTo>
                    <a:pt x="26670" y="303847"/>
                    <a:pt x="9525" y="320992"/>
                    <a:pt x="9525" y="341947"/>
                  </a:cubicBezTo>
                  <a:lnTo>
                    <a:pt x="9525" y="494347"/>
                  </a:lnTo>
                  <a:cubicBezTo>
                    <a:pt x="9525" y="515302"/>
                    <a:pt x="26670" y="532448"/>
                    <a:pt x="47625" y="532448"/>
                  </a:cubicBezTo>
                  <a:lnTo>
                    <a:pt x="66675" y="532448"/>
                  </a:lnTo>
                  <a:lnTo>
                    <a:pt x="66675" y="580073"/>
                  </a:lnTo>
                  <a:cubicBezTo>
                    <a:pt x="66675" y="601027"/>
                    <a:pt x="83820" y="618173"/>
                    <a:pt x="104775" y="618173"/>
                  </a:cubicBezTo>
                  <a:lnTo>
                    <a:pt x="142875" y="618173"/>
                  </a:lnTo>
                  <a:lnTo>
                    <a:pt x="142875" y="487680"/>
                  </a:lnTo>
                  <a:cubicBezTo>
                    <a:pt x="142875" y="460058"/>
                    <a:pt x="165735" y="437197"/>
                    <a:pt x="193357" y="437197"/>
                  </a:cubicBezTo>
                  <a:lnTo>
                    <a:pt x="474345" y="437197"/>
                  </a:lnTo>
                  <a:cubicBezTo>
                    <a:pt x="501967" y="437197"/>
                    <a:pt x="524827" y="460058"/>
                    <a:pt x="524827" y="487680"/>
                  </a:cubicBezTo>
                  <a:lnTo>
                    <a:pt x="524827" y="618173"/>
                  </a:lnTo>
                  <a:lnTo>
                    <a:pt x="562927" y="618173"/>
                  </a:lnTo>
                  <a:cubicBezTo>
                    <a:pt x="583883" y="618173"/>
                    <a:pt x="601027" y="601027"/>
                    <a:pt x="601027" y="580073"/>
                  </a:cubicBezTo>
                  <a:lnTo>
                    <a:pt x="601027" y="532448"/>
                  </a:lnTo>
                  <a:lnTo>
                    <a:pt x="620077" y="532448"/>
                  </a:lnTo>
                  <a:cubicBezTo>
                    <a:pt x="641033" y="532448"/>
                    <a:pt x="658177" y="515302"/>
                    <a:pt x="658177" y="494347"/>
                  </a:cubicBezTo>
                  <a:lnTo>
                    <a:pt x="658177" y="341947"/>
                  </a:lnTo>
                  <a:cubicBezTo>
                    <a:pt x="657225" y="320992"/>
                    <a:pt x="640080" y="303847"/>
                    <a:pt x="619125" y="303847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0F5CF51-D857-452B-BBCB-09AD86C36825}"/>
              </a:ext>
            </a:extLst>
          </p:cNvPr>
          <p:cNvSpPr/>
          <p:nvPr/>
        </p:nvSpPr>
        <p:spPr>
          <a:xfrm>
            <a:off x="261723" y="4502772"/>
            <a:ext cx="771525" cy="542925"/>
          </a:xfrm>
          <a:custGeom>
            <a:avLst/>
            <a:gdLst>
              <a:gd name="connsiteX0" fmla="*/ 676275 w 771525"/>
              <a:gd name="connsiteY0" fmla="*/ 304800 h 542925"/>
              <a:gd name="connsiteX1" fmla="*/ 628650 w 771525"/>
              <a:gd name="connsiteY1" fmla="*/ 271462 h 542925"/>
              <a:gd name="connsiteX2" fmla="*/ 676275 w 771525"/>
              <a:gd name="connsiteY2" fmla="*/ 238125 h 542925"/>
              <a:gd name="connsiteX3" fmla="*/ 723900 w 771525"/>
              <a:gd name="connsiteY3" fmla="*/ 271462 h 542925"/>
              <a:gd name="connsiteX4" fmla="*/ 676275 w 771525"/>
              <a:gd name="connsiteY4" fmla="*/ 304800 h 542925"/>
              <a:gd name="connsiteX5" fmla="*/ 628650 w 771525"/>
              <a:gd name="connsiteY5" fmla="*/ 409575 h 542925"/>
              <a:gd name="connsiteX6" fmla="*/ 581025 w 771525"/>
              <a:gd name="connsiteY6" fmla="*/ 376237 h 542925"/>
              <a:gd name="connsiteX7" fmla="*/ 628650 w 771525"/>
              <a:gd name="connsiteY7" fmla="*/ 342900 h 542925"/>
              <a:gd name="connsiteX8" fmla="*/ 676275 w 771525"/>
              <a:gd name="connsiteY8" fmla="*/ 376237 h 542925"/>
              <a:gd name="connsiteX9" fmla="*/ 628650 w 771525"/>
              <a:gd name="connsiteY9" fmla="*/ 409575 h 542925"/>
              <a:gd name="connsiteX10" fmla="*/ 523875 w 771525"/>
              <a:gd name="connsiteY10" fmla="*/ 142875 h 542925"/>
              <a:gd name="connsiteX11" fmla="*/ 476250 w 771525"/>
              <a:gd name="connsiteY11" fmla="*/ 109537 h 542925"/>
              <a:gd name="connsiteX12" fmla="*/ 523875 w 771525"/>
              <a:gd name="connsiteY12" fmla="*/ 76200 h 542925"/>
              <a:gd name="connsiteX13" fmla="*/ 571500 w 771525"/>
              <a:gd name="connsiteY13" fmla="*/ 109537 h 542925"/>
              <a:gd name="connsiteX14" fmla="*/ 523875 w 771525"/>
              <a:gd name="connsiteY14" fmla="*/ 142875 h 542925"/>
              <a:gd name="connsiteX15" fmla="*/ 523875 w 771525"/>
              <a:gd name="connsiteY15" fmla="*/ 466725 h 542925"/>
              <a:gd name="connsiteX16" fmla="*/ 476250 w 771525"/>
              <a:gd name="connsiteY16" fmla="*/ 433387 h 542925"/>
              <a:gd name="connsiteX17" fmla="*/ 523875 w 771525"/>
              <a:gd name="connsiteY17" fmla="*/ 400050 h 542925"/>
              <a:gd name="connsiteX18" fmla="*/ 571500 w 771525"/>
              <a:gd name="connsiteY18" fmla="*/ 433387 h 542925"/>
              <a:gd name="connsiteX19" fmla="*/ 523875 w 771525"/>
              <a:gd name="connsiteY19" fmla="*/ 466725 h 542925"/>
              <a:gd name="connsiteX20" fmla="*/ 390525 w 771525"/>
              <a:gd name="connsiteY20" fmla="*/ 495300 h 542925"/>
              <a:gd name="connsiteX21" fmla="*/ 342900 w 771525"/>
              <a:gd name="connsiteY21" fmla="*/ 461962 h 542925"/>
              <a:gd name="connsiteX22" fmla="*/ 390525 w 771525"/>
              <a:gd name="connsiteY22" fmla="*/ 428625 h 542925"/>
              <a:gd name="connsiteX23" fmla="*/ 438150 w 771525"/>
              <a:gd name="connsiteY23" fmla="*/ 461962 h 542925"/>
              <a:gd name="connsiteX24" fmla="*/ 390525 w 771525"/>
              <a:gd name="connsiteY24" fmla="*/ 495300 h 542925"/>
              <a:gd name="connsiteX25" fmla="*/ 339090 w 771525"/>
              <a:gd name="connsiteY25" fmla="*/ 110490 h 542925"/>
              <a:gd name="connsiteX26" fmla="*/ 384810 w 771525"/>
              <a:gd name="connsiteY26" fmla="*/ 102870 h 542925"/>
              <a:gd name="connsiteX27" fmla="*/ 377190 w 771525"/>
              <a:gd name="connsiteY27" fmla="*/ 148590 h 542925"/>
              <a:gd name="connsiteX28" fmla="*/ 331470 w 771525"/>
              <a:gd name="connsiteY28" fmla="*/ 156210 h 542925"/>
              <a:gd name="connsiteX29" fmla="*/ 339090 w 771525"/>
              <a:gd name="connsiteY29" fmla="*/ 110490 h 542925"/>
              <a:gd name="connsiteX30" fmla="*/ 257175 w 771525"/>
              <a:gd name="connsiteY30" fmla="*/ 476250 h 542925"/>
              <a:gd name="connsiteX31" fmla="*/ 209550 w 771525"/>
              <a:gd name="connsiteY31" fmla="*/ 442912 h 542925"/>
              <a:gd name="connsiteX32" fmla="*/ 257175 w 771525"/>
              <a:gd name="connsiteY32" fmla="*/ 409575 h 542925"/>
              <a:gd name="connsiteX33" fmla="*/ 304800 w 771525"/>
              <a:gd name="connsiteY33" fmla="*/ 442912 h 542925"/>
              <a:gd name="connsiteX34" fmla="*/ 257175 w 771525"/>
              <a:gd name="connsiteY34" fmla="*/ 476250 h 542925"/>
              <a:gd name="connsiteX35" fmla="*/ 628650 w 771525"/>
              <a:gd name="connsiteY35" fmla="*/ 142875 h 542925"/>
              <a:gd name="connsiteX36" fmla="*/ 676275 w 771525"/>
              <a:gd name="connsiteY36" fmla="*/ 176212 h 542925"/>
              <a:gd name="connsiteX37" fmla="*/ 628650 w 771525"/>
              <a:gd name="connsiteY37" fmla="*/ 209550 h 542925"/>
              <a:gd name="connsiteX38" fmla="*/ 581025 w 771525"/>
              <a:gd name="connsiteY38" fmla="*/ 176212 h 542925"/>
              <a:gd name="connsiteX39" fmla="*/ 628650 w 771525"/>
              <a:gd name="connsiteY39" fmla="*/ 142875 h 542925"/>
              <a:gd name="connsiteX40" fmla="*/ 390525 w 771525"/>
              <a:gd name="connsiteY40" fmla="*/ 9525 h 542925"/>
              <a:gd name="connsiteX41" fmla="*/ 228600 w 771525"/>
              <a:gd name="connsiteY41" fmla="*/ 114300 h 542925"/>
              <a:gd name="connsiteX42" fmla="*/ 276225 w 771525"/>
              <a:gd name="connsiteY42" fmla="*/ 161925 h 542925"/>
              <a:gd name="connsiteX43" fmla="*/ 234315 w 771525"/>
              <a:gd name="connsiteY43" fmla="*/ 213360 h 542925"/>
              <a:gd name="connsiteX44" fmla="*/ 115252 w 771525"/>
              <a:gd name="connsiteY44" fmla="*/ 161925 h 542925"/>
              <a:gd name="connsiteX45" fmla="*/ 9525 w 771525"/>
              <a:gd name="connsiteY45" fmla="*/ 276225 h 542925"/>
              <a:gd name="connsiteX46" fmla="*/ 390525 w 771525"/>
              <a:gd name="connsiteY46" fmla="*/ 542925 h 542925"/>
              <a:gd name="connsiteX47" fmla="*/ 771525 w 771525"/>
              <a:gd name="connsiteY47" fmla="*/ 276225 h 542925"/>
              <a:gd name="connsiteX48" fmla="*/ 390525 w 771525"/>
              <a:gd name="connsiteY48" fmla="*/ 95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1525" h="542925">
                <a:moveTo>
                  <a:pt x="676275" y="304800"/>
                </a:moveTo>
                <a:cubicBezTo>
                  <a:pt x="649605" y="304800"/>
                  <a:pt x="628650" y="289560"/>
                  <a:pt x="628650" y="271462"/>
                </a:cubicBezTo>
                <a:cubicBezTo>
                  <a:pt x="628650" y="253365"/>
                  <a:pt x="649605" y="238125"/>
                  <a:pt x="676275" y="238125"/>
                </a:cubicBezTo>
                <a:cubicBezTo>
                  <a:pt x="702945" y="238125"/>
                  <a:pt x="723900" y="253365"/>
                  <a:pt x="723900" y="271462"/>
                </a:cubicBezTo>
                <a:cubicBezTo>
                  <a:pt x="723900" y="289560"/>
                  <a:pt x="702945" y="304800"/>
                  <a:pt x="676275" y="304800"/>
                </a:cubicBezTo>
                <a:close/>
                <a:moveTo>
                  <a:pt x="628650" y="409575"/>
                </a:moveTo>
                <a:cubicBezTo>
                  <a:pt x="601980" y="409575"/>
                  <a:pt x="581025" y="394335"/>
                  <a:pt x="581025" y="376237"/>
                </a:cubicBezTo>
                <a:cubicBezTo>
                  <a:pt x="581025" y="358140"/>
                  <a:pt x="601980" y="342900"/>
                  <a:pt x="628650" y="342900"/>
                </a:cubicBezTo>
                <a:cubicBezTo>
                  <a:pt x="655320" y="342900"/>
                  <a:pt x="676275" y="358140"/>
                  <a:pt x="676275" y="376237"/>
                </a:cubicBezTo>
                <a:cubicBezTo>
                  <a:pt x="676275" y="394335"/>
                  <a:pt x="655320" y="409575"/>
                  <a:pt x="628650" y="409575"/>
                </a:cubicBezTo>
                <a:close/>
                <a:moveTo>
                  <a:pt x="523875" y="142875"/>
                </a:moveTo>
                <a:cubicBezTo>
                  <a:pt x="497205" y="142875"/>
                  <a:pt x="476250" y="127635"/>
                  <a:pt x="476250" y="109537"/>
                </a:cubicBezTo>
                <a:cubicBezTo>
                  <a:pt x="476250" y="91440"/>
                  <a:pt x="497205" y="76200"/>
                  <a:pt x="523875" y="76200"/>
                </a:cubicBezTo>
                <a:cubicBezTo>
                  <a:pt x="550545" y="76200"/>
                  <a:pt x="571500" y="91440"/>
                  <a:pt x="571500" y="109537"/>
                </a:cubicBezTo>
                <a:cubicBezTo>
                  <a:pt x="571500" y="127635"/>
                  <a:pt x="550545" y="142875"/>
                  <a:pt x="523875" y="142875"/>
                </a:cubicBezTo>
                <a:close/>
                <a:moveTo>
                  <a:pt x="523875" y="466725"/>
                </a:moveTo>
                <a:cubicBezTo>
                  <a:pt x="497205" y="466725"/>
                  <a:pt x="476250" y="451485"/>
                  <a:pt x="476250" y="433387"/>
                </a:cubicBezTo>
                <a:cubicBezTo>
                  <a:pt x="476250" y="415290"/>
                  <a:pt x="497205" y="400050"/>
                  <a:pt x="523875" y="400050"/>
                </a:cubicBezTo>
                <a:cubicBezTo>
                  <a:pt x="550545" y="400050"/>
                  <a:pt x="571500" y="415290"/>
                  <a:pt x="571500" y="433387"/>
                </a:cubicBezTo>
                <a:cubicBezTo>
                  <a:pt x="571500" y="451485"/>
                  <a:pt x="550545" y="466725"/>
                  <a:pt x="523875" y="466725"/>
                </a:cubicBezTo>
                <a:close/>
                <a:moveTo>
                  <a:pt x="390525" y="495300"/>
                </a:moveTo>
                <a:cubicBezTo>
                  <a:pt x="363855" y="495300"/>
                  <a:pt x="342900" y="480060"/>
                  <a:pt x="342900" y="461962"/>
                </a:cubicBezTo>
                <a:cubicBezTo>
                  <a:pt x="342900" y="443865"/>
                  <a:pt x="363855" y="428625"/>
                  <a:pt x="390525" y="428625"/>
                </a:cubicBezTo>
                <a:cubicBezTo>
                  <a:pt x="417195" y="428625"/>
                  <a:pt x="438150" y="443865"/>
                  <a:pt x="438150" y="461962"/>
                </a:cubicBezTo>
                <a:cubicBezTo>
                  <a:pt x="438150" y="480060"/>
                  <a:pt x="417195" y="495300"/>
                  <a:pt x="390525" y="495300"/>
                </a:cubicBezTo>
                <a:close/>
                <a:moveTo>
                  <a:pt x="339090" y="110490"/>
                </a:moveTo>
                <a:cubicBezTo>
                  <a:pt x="354330" y="95250"/>
                  <a:pt x="374332" y="92392"/>
                  <a:pt x="384810" y="102870"/>
                </a:cubicBezTo>
                <a:cubicBezTo>
                  <a:pt x="395287" y="113347"/>
                  <a:pt x="391477" y="133350"/>
                  <a:pt x="377190" y="148590"/>
                </a:cubicBezTo>
                <a:cubicBezTo>
                  <a:pt x="361950" y="163830"/>
                  <a:pt x="341948" y="166687"/>
                  <a:pt x="331470" y="156210"/>
                </a:cubicBezTo>
                <a:cubicBezTo>
                  <a:pt x="320040" y="145732"/>
                  <a:pt x="323850" y="124777"/>
                  <a:pt x="339090" y="110490"/>
                </a:cubicBezTo>
                <a:close/>
                <a:moveTo>
                  <a:pt x="257175" y="476250"/>
                </a:moveTo>
                <a:cubicBezTo>
                  <a:pt x="230505" y="476250"/>
                  <a:pt x="209550" y="461010"/>
                  <a:pt x="209550" y="442912"/>
                </a:cubicBezTo>
                <a:cubicBezTo>
                  <a:pt x="209550" y="424815"/>
                  <a:pt x="230505" y="409575"/>
                  <a:pt x="257175" y="409575"/>
                </a:cubicBezTo>
                <a:cubicBezTo>
                  <a:pt x="283845" y="409575"/>
                  <a:pt x="304800" y="424815"/>
                  <a:pt x="304800" y="442912"/>
                </a:cubicBezTo>
                <a:cubicBezTo>
                  <a:pt x="304800" y="461010"/>
                  <a:pt x="283845" y="476250"/>
                  <a:pt x="257175" y="476250"/>
                </a:cubicBezTo>
                <a:close/>
                <a:moveTo>
                  <a:pt x="628650" y="142875"/>
                </a:moveTo>
                <a:cubicBezTo>
                  <a:pt x="655320" y="142875"/>
                  <a:pt x="676275" y="158115"/>
                  <a:pt x="676275" y="176212"/>
                </a:cubicBezTo>
                <a:cubicBezTo>
                  <a:pt x="676275" y="194310"/>
                  <a:pt x="655320" y="209550"/>
                  <a:pt x="628650" y="209550"/>
                </a:cubicBezTo>
                <a:cubicBezTo>
                  <a:pt x="601980" y="209550"/>
                  <a:pt x="581025" y="194310"/>
                  <a:pt x="581025" y="176212"/>
                </a:cubicBezTo>
                <a:cubicBezTo>
                  <a:pt x="581025" y="158115"/>
                  <a:pt x="601980" y="142875"/>
                  <a:pt x="628650" y="142875"/>
                </a:cubicBezTo>
                <a:close/>
                <a:moveTo>
                  <a:pt x="390525" y="9525"/>
                </a:moveTo>
                <a:cubicBezTo>
                  <a:pt x="174307" y="9525"/>
                  <a:pt x="208597" y="94297"/>
                  <a:pt x="228600" y="114300"/>
                </a:cubicBezTo>
                <a:lnTo>
                  <a:pt x="276225" y="161925"/>
                </a:lnTo>
                <a:cubicBezTo>
                  <a:pt x="306705" y="193357"/>
                  <a:pt x="269557" y="228600"/>
                  <a:pt x="234315" y="213360"/>
                </a:cubicBezTo>
                <a:lnTo>
                  <a:pt x="115252" y="161925"/>
                </a:lnTo>
                <a:cubicBezTo>
                  <a:pt x="31432" y="125730"/>
                  <a:pt x="9525" y="227647"/>
                  <a:pt x="9525" y="276225"/>
                </a:cubicBezTo>
                <a:cubicBezTo>
                  <a:pt x="9525" y="423862"/>
                  <a:pt x="180022" y="542925"/>
                  <a:pt x="390525" y="542925"/>
                </a:cubicBezTo>
                <a:cubicBezTo>
                  <a:pt x="601027" y="542925"/>
                  <a:pt x="771525" y="423862"/>
                  <a:pt x="771525" y="276225"/>
                </a:cubicBezTo>
                <a:cubicBezTo>
                  <a:pt x="771525" y="128587"/>
                  <a:pt x="601027" y="9525"/>
                  <a:pt x="390525" y="9525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3" name="Graphic 24" descr="Small paint brush">
            <a:extLst>
              <a:ext uri="{FF2B5EF4-FFF2-40B4-BE49-F238E27FC236}">
                <a16:creationId xmlns:a16="http://schemas.microsoft.com/office/drawing/2014/main" id="{D02768C0-F922-4FDD-9655-8EAEEC058A52}"/>
              </a:ext>
            </a:extLst>
          </p:cNvPr>
          <p:cNvGrpSpPr/>
          <p:nvPr/>
        </p:nvGrpSpPr>
        <p:grpSpPr>
          <a:xfrm>
            <a:off x="191081" y="5414583"/>
            <a:ext cx="416434" cy="416434"/>
            <a:chOff x="5614800" y="4471800"/>
            <a:chExt cx="914400" cy="9144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5FFCA8-652C-47F8-BF3B-3D7D96334FE7}"/>
                </a:ext>
              </a:extLst>
            </p:cNvPr>
            <p:cNvSpPr/>
            <p:nvPr/>
          </p:nvSpPr>
          <p:spPr>
            <a:xfrm>
              <a:off x="5920251" y="4538237"/>
              <a:ext cx="552450" cy="552450"/>
            </a:xfrm>
            <a:custGeom>
              <a:avLst/>
              <a:gdLst>
                <a:gd name="connsiteX0" fmla="*/ 533702 w 552450"/>
                <a:gd name="connsiteY0" fmla="*/ 23098 h 552450"/>
                <a:gd name="connsiteX1" fmla="*/ 482267 w 552450"/>
                <a:gd name="connsiteY1" fmla="*/ 17383 h 552450"/>
                <a:gd name="connsiteX2" fmla="*/ 97457 w 552450"/>
                <a:gd name="connsiteY2" fmla="*/ 373618 h 552450"/>
                <a:gd name="connsiteX3" fmla="*/ 11732 w 552450"/>
                <a:gd name="connsiteY3" fmla="*/ 479346 h 552450"/>
                <a:gd name="connsiteX4" fmla="*/ 25067 w 552450"/>
                <a:gd name="connsiteY4" fmla="*/ 521256 h 552450"/>
                <a:gd name="connsiteX5" fmla="*/ 33639 w 552450"/>
                <a:gd name="connsiteY5" fmla="*/ 529828 h 552450"/>
                <a:gd name="connsiteX6" fmla="*/ 75549 w 552450"/>
                <a:gd name="connsiteY6" fmla="*/ 543163 h 552450"/>
                <a:gd name="connsiteX7" fmla="*/ 181277 w 552450"/>
                <a:gd name="connsiteY7" fmla="*/ 457438 h 552450"/>
                <a:gd name="connsiteX8" fmla="*/ 539417 w 552450"/>
                <a:gd name="connsiteY8" fmla="*/ 72628 h 552450"/>
                <a:gd name="connsiteX9" fmla="*/ 533702 w 552450"/>
                <a:gd name="connsiteY9" fmla="*/ 23098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450" h="552450">
                  <a:moveTo>
                    <a:pt x="533702" y="23098"/>
                  </a:moveTo>
                  <a:cubicBezTo>
                    <a:pt x="513699" y="3096"/>
                    <a:pt x="490839" y="8811"/>
                    <a:pt x="482267" y="17383"/>
                  </a:cubicBezTo>
                  <a:lnTo>
                    <a:pt x="97457" y="373618"/>
                  </a:lnTo>
                  <a:lnTo>
                    <a:pt x="11732" y="479346"/>
                  </a:lnTo>
                  <a:cubicBezTo>
                    <a:pt x="6017" y="489823"/>
                    <a:pt x="11732" y="507921"/>
                    <a:pt x="25067" y="521256"/>
                  </a:cubicBezTo>
                  <a:lnTo>
                    <a:pt x="33639" y="529828"/>
                  </a:lnTo>
                  <a:cubicBezTo>
                    <a:pt x="46974" y="543163"/>
                    <a:pt x="65072" y="549831"/>
                    <a:pt x="75549" y="543163"/>
                  </a:cubicBezTo>
                  <a:lnTo>
                    <a:pt x="181277" y="457438"/>
                  </a:lnTo>
                  <a:lnTo>
                    <a:pt x="539417" y="72628"/>
                  </a:lnTo>
                  <a:cubicBezTo>
                    <a:pt x="548942" y="62151"/>
                    <a:pt x="552752" y="43101"/>
                    <a:pt x="533702" y="23098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2752A2-ADF6-460B-94A0-A4D556C55051}"/>
                </a:ext>
              </a:extLst>
            </p:cNvPr>
            <p:cNvSpPr/>
            <p:nvPr/>
          </p:nvSpPr>
          <p:spPr>
            <a:xfrm>
              <a:off x="5667188" y="5058064"/>
              <a:ext cx="285750" cy="257175"/>
            </a:xfrm>
            <a:custGeom>
              <a:avLst/>
              <a:gdLst>
                <a:gd name="connsiteX0" fmla="*/ 102870 w 285750"/>
                <a:gd name="connsiteY0" fmla="*/ 39529 h 257175"/>
                <a:gd name="connsiteX1" fmla="*/ 77152 w 285750"/>
                <a:gd name="connsiteY1" fmla="*/ 141446 h 257175"/>
                <a:gd name="connsiteX2" fmla="*/ 9525 w 285750"/>
                <a:gd name="connsiteY2" fmla="*/ 227171 h 257175"/>
                <a:gd name="connsiteX3" fmla="*/ 248602 w 285750"/>
                <a:gd name="connsiteY3" fmla="*/ 185261 h 257175"/>
                <a:gd name="connsiteX4" fmla="*/ 248602 w 285750"/>
                <a:gd name="connsiteY4" fmla="*/ 39529 h 257175"/>
                <a:gd name="connsiteX5" fmla="*/ 102870 w 285750"/>
                <a:gd name="connsiteY5" fmla="*/ 3952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750" h="257175">
                  <a:moveTo>
                    <a:pt x="102870" y="39529"/>
                  </a:moveTo>
                  <a:cubicBezTo>
                    <a:pt x="73342" y="70009"/>
                    <a:pt x="81915" y="106204"/>
                    <a:pt x="77152" y="141446"/>
                  </a:cubicBezTo>
                  <a:cubicBezTo>
                    <a:pt x="71437" y="202406"/>
                    <a:pt x="22860" y="222409"/>
                    <a:pt x="9525" y="227171"/>
                  </a:cubicBezTo>
                  <a:cubicBezTo>
                    <a:pt x="87630" y="285274"/>
                    <a:pt x="191452" y="242411"/>
                    <a:pt x="248602" y="185261"/>
                  </a:cubicBezTo>
                  <a:cubicBezTo>
                    <a:pt x="288607" y="145256"/>
                    <a:pt x="288607" y="79534"/>
                    <a:pt x="248602" y="39529"/>
                  </a:cubicBezTo>
                  <a:cubicBezTo>
                    <a:pt x="208597" y="-476"/>
                    <a:pt x="142875" y="-476"/>
                    <a:pt x="102870" y="3952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aphic 26" descr="Basketball">
            <a:extLst>
              <a:ext uri="{FF2B5EF4-FFF2-40B4-BE49-F238E27FC236}">
                <a16:creationId xmlns:a16="http://schemas.microsoft.com/office/drawing/2014/main" id="{13F1E7F7-E237-4781-A348-DAFBE208AF53}"/>
              </a:ext>
            </a:extLst>
          </p:cNvPr>
          <p:cNvGrpSpPr/>
          <p:nvPr/>
        </p:nvGrpSpPr>
        <p:grpSpPr>
          <a:xfrm rot="18000000">
            <a:off x="277556" y="2520027"/>
            <a:ext cx="638785" cy="638785"/>
            <a:chOff x="5764800" y="4621800"/>
            <a:chExt cx="914400" cy="91440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75099D6-6AAA-40A4-8703-7990C3149EB9}"/>
                </a:ext>
              </a:extLst>
            </p:cNvPr>
            <p:cNvSpPr/>
            <p:nvPr/>
          </p:nvSpPr>
          <p:spPr>
            <a:xfrm>
              <a:off x="5969588" y="4707525"/>
              <a:ext cx="238125" cy="247650"/>
            </a:xfrm>
            <a:custGeom>
              <a:avLst/>
              <a:gdLst>
                <a:gd name="connsiteX0" fmla="*/ 150495 w 238125"/>
                <a:gd name="connsiteY0" fmla="*/ 242887 h 247650"/>
                <a:gd name="connsiteX1" fmla="*/ 231457 w 238125"/>
                <a:gd name="connsiteY1" fmla="*/ 9525 h 247650"/>
                <a:gd name="connsiteX2" fmla="*/ 9525 w 238125"/>
                <a:gd name="connsiteY2" fmla="*/ 101917 h 247650"/>
                <a:gd name="connsiteX3" fmla="*/ 150495 w 238125"/>
                <a:gd name="connsiteY3" fmla="*/ 242887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247650">
                  <a:moveTo>
                    <a:pt x="150495" y="242887"/>
                  </a:moveTo>
                  <a:cubicBezTo>
                    <a:pt x="209550" y="177165"/>
                    <a:pt x="236220" y="92392"/>
                    <a:pt x="231457" y="9525"/>
                  </a:cubicBezTo>
                  <a:cubicBezTo>
                    <a:pt x="151447" y="14287"/>
                    <a:pt x="73342" y="44767"/>
                    <a:pt x="9525" y="101917"/>
                  </a:cubicBezTo>
                  <a:lnTo>
                    <a:pt x="150495" y="242887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9D713C0-22E9-4A92-80B8-48F09503A7C5}"/>
                </a:ext>
              </a:extLst>
            </p:cNvPr>
            <p:cNvSpPr/>
            <p:nvPr/>
          </p:nvSpPr>
          <p:spPr>
            <a:xfrm>
              <a:off x="6334395" y="5082762"/>
              <a:ext cx="257175" cy="247650"/>
            </a:xfrm>
            <a:custGeom>
              <a:avLst/>
              <a:gdLst>
                <a:gd name="connsiteX0" fmla="*/ 9525 w 257175"/>
                <a:gd name="connsiteY0" fmla="*/ 90535 h 247650"/>
                <a:gd name="connsiteX1" fmla="*/ 157163 w 257175"/>
                <a:gd name="connsiteY1" fmla="*/ 238173 h 247650"/>
                <a:gd name="connsiteX2" fmla="*/ 249555 w 257175"/>
                <a:gd name="connsiteY2" fmla="*/ 10525 h 247650"/>
                <a:gd name="connsiteX3" fmla="*/ 9525 w 257175"/>
                <a:gd name="connsiteY3" fmla="*/ 9053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47650">
                  <a:moveTo>
                    <a:pt x="9525" y="90535"/>
                  </a:moveTo>
                  <a:lnTo>
                    <a:pt x="157163" y="238173"/>
                  </a:lnTo>
                  <a:cubicBezTo>
                    <a:pt x="216217" y="173403"/>
                    <a:pt x="246697" y="92440"/>
                    <a:pt x="249555" y="10525"/>
                  </a:cubicBezTo>
                  <a:cubicBezTo>
                    <a:pt x="163830" y="3858"/>
                    <a:pt x="77153" y="30528"/>
                    <a:pt x="9525" y="9053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0A37D76-F343-4A18-8999-DC5CCD99DFA4}"/>
                </a:ext>
              </a:extLst>
            </p:cNvPr>
            <p:cNvSpPr/>
            <p:nvPr/>
          </p:nvSpPr>
          <p:spPr>
            <a:xfrm>
              <a:off x="6138180" y="4708478"/>
              <a:ext cx="333375" cy="352425"/>
            </a:xfrm>
            <a:custGeom>
              <a:avLst/>
              <a:gdLst>
                <a:gd name="connsiteX0" fmla="*/ 83820 w 333375"/>
                <a:gd name="connsiteY0" fmla="*/ 343852 h 352425"/>
                <a:gd name="connsiteX1" fmla="*/ 325755 w 333375"/>
                <a:gd name="connsiteY1" fmla="*/ 101917 h 352425"/>
                <a:gd name="connsiteX2" fmla="*/ 101917 w 333375"/>
                <a:gd name="connsiteY2" fmla="*/ 9525 h 352425"/>
                <a:gd name="connsiteX3" fmla="*/ 9525 w 333375"/>
                <a:gd name="connsiteY3" fmla="*/ 269558 h 352425"/>
                <a:gd name="connsiteX4" fmla="*/ 83820 w 333375"/>
                <a:gd name="connsiteY4" fmla="*/ 343852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352425">
                  <a:moveTo>
                    <a:pt x="83820" y="343852"/>
                  </a:moveTo>
                  <a:lnTo>
                    <a:pt x="325755" y="101917"/>
                  </a:lnTo>
                  <a:cubicBezTo>
                    <a:pt x="261937" y="43815"/>
                    <a:pt x="181927" y="13335"/>
                    <a:pt x="101917" y="9525"/>
                  </a:cubicBezTo>
                  <a:cubicBezTo>
                    <a:pt x="106680" y="101917"/>
                    <a:pt x="76200" y="196215"/>
                    <a:pt x="9525" y="269558"/>
                  </a:cubicBezTo>
                  <a:lnTo>
                    <a:pt x="83820" y="34385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52B5B64-5C94-4969-8807-CD5E2B5E4036}"/>
                </a:ext>
              </a:extLst>
            </p:cNvPr>
            <p:cNvSpPr/>
            <p:nvPr/>
          </p:nvSpPr>
          <p:spPr>
            <a:xfrm>
              <a:off x="6239145" y="4826588"/>
              <a:ext cx="352425" cy="323850"/>
            </a:xfrm>
            <a:custGeom>
              <a:avLst/>
              <a:gdLst>
                <a:gd name="connsiteX0" fmla="*/ 9525 w 352425"/>
                <a:gd name="connsiteY0" fmla="*/ 252412 h 323850"/>
                <a:gd name="connsiteX1" fmla="*/ 77153 w 352425"/>
                <a:gd name="connsiteY1" fmla="*/ 320040 h 323850"/>
                <a:gd name="connsiteX2" fmla="*/ 343853 w 352425"/>
                <a:gd name="connsiteY2" fmla="*/ 227647 h 323850"/>
                <a:gd name="connsiteX3" fmla="*/ 251460 w 352425"/>
                <a:gd name="connsiteY3" fmla="*/ 9525 h 323850"/>
                <a:gd name="connsiteX4" fmla="*/ 9525 w 352425"/>
                <a:gd name="connsiteY4" fmla="*/ 252412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23850">
                  <a:moveTo>
                    <a:pt x="9525" y="252412"/>
                  </a:moveTo>
                  <a:lnTo>
                    <a:pt x="77153" y="320040"/>
                  </a:lnTo>
                  <a:cubicBezTo>
                    <a:pt x="152400" y="252412"/>
                    <a:pt x="248603" y="221932"/>
                    <a:pt x="343853" y="227647"/>
                  </a:cubicBezTo>
                  <a:cubicBezTo>
                    <a:pt x="338138" y="149542"/>
                    <a:pt x="307657" y="72390"/>
                    <a:pt x="251460" y="9525"/>
                  </a:cubicBezTo>
                  <a:lnTo>
                    <a:pt x="9525" y="25241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035DC95-03F2-4DF8-A845-0C7BAA8EFB0E}"/>
                </a:ext>
              </a:extLst>
            </p:cNvPr>
            <p:cNvSpPr/>
            <p:nvPr/>
          </p:nvSpPr>
          <p:spPr>
            <a:xfrm>
              <a:off x="6225762" y="5191395"/>
              <a:ext cx="247650" cy="257175"/>
            </a:xfrm>
            <a:custGeom>
              <a:avLst/>
              <a:gdLst>
                <a:gd name="connsiteX0" fmla="*/ 90535 w 247650"/>
                <a:gd name="connsiteY0" fmla="*/ 9525 h 257175"/>
                <a:gd name="connsiteX1" fmla="*/ 10525 w 247650"/>
                <a:gd name="connsiteY1" fmla="*/ 249555 h 257175"/>
                <a:gd name="connsiteX2" fmla="*/ 238173 w 247650"/>
                <a:gd name="connsiteY2" fmla="*/ 157163 h 257175"/>
                <a:gd name="connsiteX3" fmla="*/ 90535 w 247650"/>
                <a:gd name="connsiteY3" fmla="*/ 952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57175">
                  <a:moveTo>
                    <a:pt x="90535" y="9525"/>
                  </a:moveTo>
                  <a:cubicBezTo>
                    <a:pt x="30528" y="77153"/>
                    <a:pt x="3858" y="163830"/>
                    <a:pt x="10525" y="249555"/>
                  </a:cubicBezTo>
                  <a:cubicBezTo>
                    <a:pt x="92440" y="246697"/>
                    <a:pt x="173403" y="215265"/>
                    <a:pt x="238173" y="157163"/>
                  </a:cubicBezTo>
                  <a:lnTo>
                    <a:pt x="90535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6B54F02-5454-4ED7-966B-17BF42030FF7}"/>
                </a:ext>
              </a:extLst>
            </p:cNvPr>
            <p:cNvSpPr/>
            <p:nvPr/>
          </p:nvSpPr>
          <p:spPr>
            <a:xfrm>
              <a:off x="5970540" y="5096145"/>
              <a:ext cx="323850" cy="352425"/>
            </a:xfrm>
            <a:custGeom>
              <a:avLst/>
              <a:gdLst>
                <a:gd name="connsiteX0" fmla="*/ 319087 w 323850"/>
                <a:gd name="connsiteY0" fmla="*/ 77153 h 352425"/>
                <a:gd name="connsiteX1" fmla="*/ 251460 w 323850"/>
                <a:gd name="connsiteY1" fmla="*/ 9525 h 352425"/>
                <a:gd name="connsiteX2" fmla="*/ 9525 w 323850"/>
                <a:gd name="connsiteY2" fmla="*/ 251460 h 352425"/>
                <a:gd name="connsiteX3" fmla="*/ 227647 w 323850"/>
                <a:gd name="connsiteY3" fmla="*/ 343853 h 352425"/>
                <a:gd name="connsiteX4" fmla="*/ 319087 w 323850"/>
                <a:gd name="connsiteY4" fmla="*/ 77153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52425">
                  <a:moveTo>
                    <a:pt x="319087" y="77153"/>
                  </a:moveTo>
                  <a:lnTo>
                    <a:pt x="251460" y="9525"/>
                  </a:lnTo>
                  <a:lnTo>
                    <a:pt x="9525" y="251460"/>
                  </a:lnTo>
                  <a:cubicBezTo>
                    <a:pt x="71437" y="307657"/>
                    <a:pt x="148590" y="338138"/>
                    <a:pt x="227647" y="343853"/>
                  </a:cubicBezTo>
                  <a:cubicBezTo>
                    <a:pt x="220980" y="249555"/>
                    <a:pt x="251460" y="152400"/>
                    <a:pt x="319087" y="77153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20B5349-356A-41B6-9875-8236CA421A26}"/>
                </a:ext>
              </a:extLst>
            </p:cNvPr>
            <p:cNvSpPr/>
            <p:nvPr/>
          </p:nvSpPr>
          <p:spPr>
            <a:xfrm>
              <a:off x="5850525" y="4827540"/>
              <a:ext cx="247650" cy="238125"/>
            </a:xfrm>
            <a:custGeom>
              <a:avLst/>
              <a:gdLst>
                <a:gd name="connsiteX0" fmla="*/ 101917 w 247650"/>
                <a:gd name="connsiteY0" fmla="*/ 9525 h 238125"/>
                <a:gd name="connsiteX1" fmla="*/ 9525 w 247650"/>
                <a:gd name="connsiteY1" fmla="*/ 231457 h 238125"/>
                <a:gd name="connsiteX2" fmla="*/ 242887 w 247650"/>
                <a:gd name="connsiteY2" fmla="*/ 150495 h 238125"/>
                <a:gd name="connsiteX3" fmla="*/ 101917 w 247650"/>
                <a:gd name="connsiteY3" fmla="*/ 95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238125">
                  <a:moveTo>
                    <a:pt x="101917" y="9525"/>
                  </a:moveTo>
                  <a:cubicBezTo>
                    <a:pt x="44767" y="72390"/>
                    <a:pt x="14287" y="151447"/>
                    <a:pt x="9525" y="231457"/>
                  </a:cubicBezTo>
                  <a:cubicBezTo>
                    <a:pt x="92392" y="236220"/>
                    <a:pt x="176212" y="208597"/>
                    <a:pt x="242887" y="150495"/>
                  </a:cubicBezTo>
                  <a:lnTo>
                    <a:pt x="101917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BAE452C-0359-4CED-8AD6-D7D283FD8DD3}"/>
                </a:ext>
              </a:extLst>
            </p:cNvPr>
            <p:cNvSpPr/>
            <p:nvPr/>
          </p:nvSpPr>
          <p:spPr>
            <a:xfrm>
              <a:off x="5851478" y="4995180"/>
              <a:ext cx="352425" cy="333375"/>
            </a:xfrm>
            <a:custGeom>
              <a:avLst/>
              <a:gdLst>
                <a:gd name="connsiteX0" fmla="*/ 343852 w 352425"/>
                <a:gd name="connsiteY0" fmla="*/ 83820 h 333375"/>
                <a:gd name="connsiteX1" fmla="*/ 269558 w 352425"/>
                <a:gd name="connsiteY1" fmla="*/ 9525 h 333375"/>
                <a:gd name="connsiteX2" fmla="*/ 9525 w 352425"/>
                <a:gd name="connsiteY2" fmla="*/ 101917 h 333375"/>
                <a:gd name="connsiteX3" fmla="*/ 101917 w 352425"/>
                <a:gd name="connsiteY3" fmla="*/ 325755 h 333375"/>
                <a:gd name="connsiteX4" fmla="*/ 343852 w 352425"/>
                <a:gd name="connsiteY4" fmla="*/ 8382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333375">
                  <a:moveTo>
                    <a:pt x="343852" y="83820"/>
                  </a:moveTo>
                  <a:lnTo>
                    <a:pt x="269558" y="9525"/>
                  </a:lnTo>
                  <a:cubicBezTo>
                    <a:pt x="196215" y="76200"/>
                    <a:pt x="101917" y="106680"/>
                    <a:pt x="9525" y="101917"/>
                  </a:cubicBezTo>
                  <a:cubicBezTo>
                    <a:pt x="13335" y="182880"/>
                    <a:pt x="44767" y="261937"/>
                    <a:pt x="101917" y="325755"/>
                  </a:cubicBezTo>
                  <a:lnTo>
                    <a:pt x="343852" y="8382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aphic 28" descr="Soccer">
            <a:extLst>
              <a:ext uri="{FF2B5EF4-FFF2-40B4-BE49-F238E27FC236}">
                <a16:creationId xmlns:a16="http://schemas.microsoft.com/office/drawing/2014/main" id="{572B09CA-B940-40A6-8665-D6B09ADC40AC}"/>
              </a:ext>
            </a:extLst>
          </p:cNvPr>
          <p:cNvGrpSpPr/>
          <p:nvPr/>
        </p:nvGrpSpPr>
        <p:grpSpPr>
          <a:xfrm>
            <a:off x="811486" y="3462656"/>
            <a:ext cx="693079" cy="693079"/>
            <a:chOff x="5914800" y="4771800"/>
            <a:chExt cx="914400" cy="9144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FE0D102-9369-49FF-9289-EC96BADAB39C}"/>
                </a:ext>
              </a:extLst>
            </p:cNvPr>
            <p:cNvSpPr/>
            <p:nvPr/>
          </p:nvSpPr>
          <p:spPr>
            <a:xfrm>
              <a:off x="6000525" y="4857525"/>
              <a:ext cx="733425" cy="733425"/>
            </a:xfrm>
            <a:custGeom>
              <a:avLst/>
              <a:gdLst>
                <a:gd name="connsiteX0" fmla="*/ 371475 w 733425"/>
                <a:gd name="connsiteY0" fmla="*/ 9525 h 733425"/>
                <a:gd name="connsiteX1" fmla="*/ 9525 w 733425"/>
                <a:gd name="connsiteY1" fmla="*/ 371475 h 733425"/>
                <a:gd name="connsiteX2" fmla="*/ 371475 w 733425"/>
                <a:gd name="connsiteY2" fmla="*/ 733425 h 733425"/>
                <a:gd name="connsiteX3" fmla="*/ 733425 w 733425"/>
                <a:gd name="connsiteY3" fmla="*/ 371475 h 733425"/>
                <a:gd name="connsiteX4" fmla="*/ 371475 w 733425"/>
                <a:gd name="connsiteY4" fmla="*/ 9525 h 733425"/>
                <a:gd name="connsiteX5" fmla="*/ 284798 w 733425"/>
                <a:gd name="connsiteY5" fmla="*/ 682942 h 733425"/>
                <a:gd name="connsiteX6" fmla="*/ 309562 w 733425"/>
                <a:gd name="connsiteY6" fmla="*/ 667702 h 733425"/>
                <a:gd name="connsiteX7" fmla="*/ 237172 w 733425"/>
                <a:gd name="connsiteY7" fmla="*/ 556260 h 733425"/>
                <a:gd name="connsiteX8" fmla="*/ 108585 w 733425"/>
                <a:gd name="connsiteY8" fmla="*/ 521970 h 733425"/>
                <a:gd name="connsiteX9" fmla="*/ 100965 w 733425"/>
                <a:gd name="connsiteY9" fmla="*/ 550545 h 733425"/>
                <a:gd name="connsiteX10" fmla="*/ 47625 w 733425"/>
                <a:gd name="connsiteY10" fmla="*/ 384810 h 733425"/>
                <a:gd name="connsiteX11" fmla="*/ 70485 w 733425"/>
                <a:gd name="connsiteY11" fmla="*/ 403860 h 733425"/>
                <a:gd name="connsiteX12" fmla="*/ 154305 w 733425"/>
                <a:gd name="connsiteY12" fmla="*/ 300990 h 733425"/>
                <a:gd name="connsiteX13" fmla="*/ 147637 w 733425"/>
                <a:gd name="connsiteY13" fmla="*/ 168592 h 733425"/>
                <a:gd name="connsiteX14" fmla="*/ 119062 w 733425"/>
                <a:gd name="connsiteY14" fmla="*/ 170497 h 733425"/>
                <a:gd name="connsiteX15" fmla="*/ 260032 w 733425"/>
                <a:gd name="connsiteY15" fmla="*/ 68580 h 733425"/>
                <a:gd name="connsiteX16" fmla="*/ 247650 w 733425"/>
                <a:gd name="connsiteY16" fmla="*/ 95250 h 733425"/>
                <a:gd name="connsiteX17" fmla="*/ 371475 w 733425"/>
                <a:gd name="connsiteY17" fmla="*/ 142875 h 733425"/>
                <a:gd name="connsiteX18" fmla="*/ 495300 w 733425"/>
                <a:gd name="connsiteY18" fmla="*/ 95250 h 733425"/>
                <a:gd name="connsiteX19" fmla="*/ 484823 w 733425"/>
                <a:gd name="connsiteY19" fmla="*/ 67627 h 733425"/>
                <a:gd name="connsiteX20" fmla="*/ 625792 w 733425"/>
                <a:gd name="connsiteY20" fmla="*/ 169545 h 733425"/>
                <a:gd name="connsiteX21" fmla="*/ 597217 w 733425"/>
                <a:gd name="connsiteY21" fmla="*/ 167640 h 733425"/>
                <a:gd name="connsiteX22" fmla="*/ 590550 w 733425"/>
                <a:gd name="connsiteY22" fmla="*/ 300037 h 733425"/>
                <a:gd name="connsiteX23" fmla="*/ 674370 w 733425"/>
                <a:gd name="connsiteY23" fmla="*/ 402907 h 733425"/>
                <a:gd name="connsiteX24" fmla="*/ 697230 w 733425"/>
                <a:gd name="connsiteY24" fmla="*/ 383857 h 733425"/>
                <a:gd name="connsiteX25" fmla="*/ 643890 w 733425"/>
                <a:gd name="connsiteY25" fmla="*/ 549592 h 733425"/>
                <a:gd name="connsiteX26" fmla="*/ 636270 w 733425"/>
                <a:gd name="connsiteY26" fmla="*/ 521017 h 733425"/>
                <a:gd name="connsiteX27" fmla="*/ 507682 w 733425"/>
                <a:gd name="connsiteY27" fmla="*/ 555308 h 733425"/>
                <a:gd name="connsiteX28" fmla="*/ 435292 w 733425"/>
                <a:gd name="connsiteY28" fmla="*/ 666750 h 733425"/>
                <a:gd name="connsiteX29" fmla="*/ 460057 w 733425"/>
                <a:gd name="connsiteY29" fmla="*/ 681990 h 733425"/>
                <a:gd name="connsiteX30" fmla="*/ 373380 w 733425"/>
                <a:gd name="connsiteY30" fmla="*/ 694373 h 733425"/>
                <a:gd name="connsiteX31" fmla="*/ 284798 w 733425"/>
                <a:gd name="connsiteY31" fmla="*/ 682942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3425" h="733425">
                  <a:moveTo>
                    <a:pt x="371475" y="9525"/>
                  </a:moveTo>
                  <a:cubicBezTo>
                    <a:pt x="171450" y="9525"/>
                    <a:pt x="9525" y="171450"/>
                    <a:pt x="9525" y="371475"/>
                  </a:cubicBezTo>
                  <a:cubicBezTo>
                    <a:pt x="9525" y="571500"/>
                    <a:pt x="171450" y="733425"/>
                    <a:pt x="371475" y="733425"/>
                  </a:cubicBezTo>
                  <a:cubicBezTo>
                    <a:pt x="571500" y="733425"/>
                    <a:pt x="733425" y="571500"/>
                    <a:pt x="733425" y="371475"/>
                  </a:cubicBezTo>
                  <a:cubicBezTo>
                    <a:pt x="733425" y="171450"/>
                    <a:pt x="571500" y="9525"/>
                    <a:pt x="371475" y="9525"/>
                  </a:cubicBezTo>
                  <a:close/>
                  <a:moveTo>
                    <a:pt x="284798" y="682942"/>
                  </a:moveTo>
                  <a:lnTo>
                    <a:pt x="309562" y="667702"/>
                  </a:lnTo>
                  <a:lnTo>
                    <a:pt x="237172" y="556260"/>
                  </a:lnTo>
                  <a:lnTo>
                    <a:pt x="108585" y="521970"/>
                  </a:lnTo>
                  <a:lnTo>
                    <a:pt x="100965" y="550545"/>
                  </a:lnTo>
                  <a:cubicBezTo>
                    <a:pt x="69532" y="502920"/>
                    <a:pt x="49530" y="445770"/>
                    <a:pt x="47625" y="384810"/>
                  </a:cubicBezTo>
                  <a:lnTo>
                    <a:pt x="70485" y="403860"/>
                  </a:lnTo>
                  <a:lnTo>
                    <a:pt x="154305" y="300990"/>
                  </a:lnTo>
                  <a:lnTo>
                    <a:pt x="147637" y="168592"/>
                  </a:lnTo>
                  <a:lnTo>
                    <a:pt x="119062" y="170497"/>
                  </a:lnTo>
                  <a:cubicBezTo>
                    <a:pt x="155257" y="124777"/>
                    <a:pt x="203835" y="88582"/>
                    <a:pt x="260032" y="68580"/>
                  </a:cubicBezTo>
                  <a:lnTo>
                    <a:pt x="247650" y="95250"/>
                  </a:lnTo>
                  <a:lnTo>
                    <a:pt x="371475" y="142875"/>
                  </a:lnTo>
                  <a:lnTo>
                    <a:pt x="495300" y="95250"/>
                  </a:lnTo>
                  <a:lnTo>
                    <a:pt x="484823" y="67627"/>
                  </a:lnTo>
                  <a:cubicBezTo>
                    <a:pt x="541020" y="88582"/>
                    <a:pt x="588645" y="123825"/>
                    <a:pt x="625792" y="169545"/>
                  </a:cubicBezTo>
                  <a:lnTo>
                    <a:pt x="597217" y="167640"/>
                  </a:lnTo>
                  <a:lnTo>
                    <a:pt x="590550" y="300037"/>
                  </a:lnTo>
                  <a:lnTo>
                    <a:pt x="674370" y="402907"/>
                  </a:lnTo>
                  <a:lnTo>
                    <a:pt x="697230" y="383857"/>
                  </a:lnTo>
                  <a:cubicBezTo>
                    <a:pt x="694373" y="444817"/>
                    <a:pt x="675323" y="501015"/>
                    <a:pt x="643890" y="549592"/>
                  </a:cubicBezTo>
                  <a:lnTo>
                    <a:pt x="636270" y="521017"/>
                  </a:lnTo>
                  <a:lnTo>
                    <a:pt x="507682" y="555308"/>
                  </a:lnTo>
                  <a:lnTo>
                    <a:pt x="435292" y="666750"/>
                  </a:lnTo>
                  <a:lnTo>
                    <a:pt x="460057" y="681990"/>
                  </a:lnTo>
                  <a:cubicBezTo>
                    <a:pt x="432435" y="689610"/>
                    <a:pt x="402907" y="694373"/>
                    <a:pt x="373380" y="694373"/>
                  </a:cubicBezTo>
                  <a:cubicBezTo>
                    <a:pt x="343852" y="694373"/>
                    <a:pt x="312420" y="691515"/>
                    <a:pt x="284798" y="68294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7896F57-5804-473F-8EA5-CDA2E1284570}"/>
                </a:ext>
              </a:extLst>
            </p:cNvPr>
            <p:cNvSpPr/>
            <p:nvPr/>
          </p:nvSpPr>
          <p:spPr>
            <a:xfrm>
              <a:off x="6238650" y="5105175"/>
              <a:ext cx="257175" cy="247650"/>
            </a:xfrm>
            <a:custGeom>
              <a:avLst/>
              <a:gdLst>
                <a:gd name="connsiteX0" fmla="*/ 257175 w 257175"/>
                <a:gd name="connsiteY0" fmla="*/ 104775 h 247650"/>
                <a:gd name="connsiteX1" fmla="*/ 133350 w 257175"/>
                <a:gd name="connsiteY1" fmla="*/ 9525 h 247650"/>
                <a:gd name="connsiteX2" fmla="*/ 9525 w 257175"/>
                <a:gd name="connsiteY2" fmla="*/ 104775 h 247650"/>
                <a:gd name="connsiteX3" fmla="*/ 57150 w 257175"/>
                <a:gd name="connsiteY3" fmla="*/ 247650 h 247650"/>
                <a:gd name="connsiteX4" fmla="*/ 133350 w 257175"/>
                <a:gd name="connsiteY4" fmla="*/ 247650 h 247650"/>
                <a:gd name="connsiteX5" fmla="*/ 209550 w 257175"/>
                <a:gd name="connsiteY5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247650">
                  <a:moveTo>
                    <a:pt x="257175" y="104775"/>
                  </a:moveTo>
                  <a:lnTo>
                    <a:pt x="133350" y="9525"/>
                  </a:lnTo>
                  <a:lnTo>
                    <a:pt x="9525" y="104775"/>
                  </a:lnTo>
                  <a:lnTo>
                    <a:pt x="57150" y="247650"/>
                  </a:lnTo>
                  <a:lnTo>
                    <a:pt x="133350" y="247650"/>
                  </a:lnTo>
                  <a:lnTo>
                    <a:pt x="209550" y="2476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aphic 30" descr="Baseball bat and ball">
            <a:extLst>
              <a:ext uri="{FF2B5EF4-FFF2-40B4-BE49-F238E27FC236}">
                <a16:creationId xmlns:a16="http://schemas.microsoft.com/office/drawing/2014/main" id="{7B8C44AD-80A7-4772-B95E-EC219426A4FC}"/>
              </a:ext>
            </a:extLst>
          </p:cNvPr>
          <p:cNvGrpSpPr/>
          <p:nvPr/>
        </p:nvGrpSpPr>
        <p:grpSpPr>
          <a:xfrm>
            <a:off x="547501" y="1422046"/>
            <a:ext cx="914400" cy="914400"/>
            <a:chOff x="6064800" y="4921800"/>
            <a:chExt cx="914400" cy="91440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84F7F3-9646-452F-8D58-07C178F9A385}"/>
                </a:ext>
              </a:extLst>
            </p:cNvPr>
            <p:cNvSpPr/>
            <p:nvPr/>
          </p:nvSpPr>
          <p:spPr>
            <a:xfrm>
              <a:off x="6131828" y="4988237"/>
              <a:ext cx="771525" cy="781050"/>
            </a:xfrm>
            <a:custGeom>
              <a:avLst/>
              <a:gdLst>
                <a:gd name="connsiteX0" fmla="*/ 124424 w 771525"/>
                <a:gd name="connsiteY0" fmla="*/ 723186 h 781050"/>
                <a:gd name="connsiteX1" fmla="*/ 111089 w 771525"/>
                <a:gd name="connsiteY1" fmla="*/ 709851 h 781050"/>
                <a:gd name="connsiteX2" fmla="*/ 363502 w 771525"/>
                <a:gd name="connsiteY2" fmla="*/ 457438 h 781050"/>
                <a:gd name="connsiteX3" fmla="*/ 504472 w 771525"/>
                <a:gd name="connsiteY3" fmla="*/ 356473 h 781050"/>
                <a:gd name="connsiteX4" fmla="*/ 754027 w 771525"/>
                <a:gd name="connsiteY4" fmla="*/ 106918 h 781050"/>
                <a:gd name="connsiteX5" fmla="*/ 754027 w 771525"/>
                <a:gd name="connsiteY5" fmla="*/ 25956 h 781050"/>
                <a:gd name="connsiteX6" fmla="*/ 754027 w 771525"/>
                <a:gd name="connsiteY6" fmla="*/ 25956 h 781050"/>
                <a:gd name="connsiteX7" fmla="*/ 754027 w 771525"/>
                <a:gd name="connsiteY7" fmla="*/ 25956 h 781050"/>
                <a:gd name="connsiteX8" fmla="*/ 673064 w 771525"/>
                <a:gd name="connsiteY8" fmla="*/ 25956 h 781050"/>
                <a:gd name="connsiteX9" fmla="*/ 424462 w 771525"/>
                <a:gd name="connsiteY9" fmla="*/ 275511 h 781050"/>
                <a:gd name="connsiteX10" fmla="*/ 323497 w 771525"/>
                <a:gd name="connsiteY10" fmla="*/ 417433 h 781050"/>
                <a:gd name="connsiteX11" fmla="*/ 71084 w 771525"/>
                <a:gd name="connsiteY11" fmla="*/ 669846 h 781050"/>
                <a:gd name="connsiteX12" fmla="*/ 57749 w 771525"/>
                <a:gd name="connsiteY12" fmla="*/ 656511 h 781050"/>
                <a:gd name="connsiteX13" fmla="*/ 17744 w 771525"/>
                <a:gd name="connsiteY13" fmla="*/ 656511 h 781050"/>
                <a:gd name="connsiteX14" fmla="*/ 17744 w 771525"/>
                <a:gd name="connsiteY14" fmla="*/ 696516 h 781050"/>
                <a:gd name="connsiteX15" fmla="*/ 84419 w 771525"/>
                <a:gd name="connsiteY15" fmla="*/ 763191 h 781050"/>
                <a:gd name="connsiteX16" fmla="*/ 124424 w 771525"/>
                <a:gd name="connsiteY16" fmla="*/ 763191 h 781050"/>
                <a:gd name="connsiteX17" fmla="*/ 124424 w 771525"/>
                <a:gd name="connsiteY17" fmla="*/ 72318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1525" h="781050">
                  <a:moveTo>
                    <a:pt x="124424" y="723186"/>
                  </a:moveTo>
                  <a:lnTo>
                    <a:pt x="111089" y="709851"/>
                  </a:lnTo>
                  <a:lnTo>
                    <a:pt x="363502" y="457438"/>
                  </a:lnTo>
                  <a:cubicBezTo>
                    <a:pt x="413984" y="419338"/>
                    <a:pt x="471134" y="390763"/>
                    <a:pt x="504472" y="356473"/>
                  </a:cubicBezTo>
                  <a:lnTo>
                    <a:pt x="754027" y="106918"/>
                  </a:lnTo>
                  <a:cubicBezTo>
                    <a:pt x="775934" y="85011"/>
                    <a:pt x="775934" y="48816"/>
                    <a:pt x="754027" y="25956"/>
                  </a:cubicBezTo>
                  <a:lnTo>
                    <a:pt x="754027" y="25956"/>
                  </a:lnTo>
                  <a:lnTo>
                    <a:pt x="754027" y="25956"/>
                  </a:lnTo>
                  <a:cubicBezTo>
                    <a:pt x="732119" y="4048"/>
                    <a:pt x="695924" y="4048"/>
                    <a:pt x="673064" y="25956"/>
                  </a:cubicBezTo>
                  <a:lnTo>
                    <a:pt x="424462" y="275511"/>
                  </a:lnTo>
                  <a:cubicBezTo>
                    <a:pt x="390172" y="309801"/>
                    <a:pt x="361597" y="366951"/>
                    <a:pt x="323497" y="417433"/>
                  </a:cubicBezTo>
                  <a:lnTo>
                    <a:pt x="71084" y="669846"/>
                  </a:lnTo>
                  <a:lnTo>
                    <a:pt x="57749" y="656511"/>
                  </a:lnTo>
                  <a:cubicBezTo>
                    <a:pt x="46319" y="645081"/>
                    <a:pt x="28222" y="645081"/>
                    <a:pt x="17744" y="656511"/>
                  </a:cubicBezTo>
                  <a:cubicBezTo>
                    <a:pt x="7267" y="667941"/>
                    <a:pt x="6314" y="686038"/>
                    <a:pt x="17744" y="696516"/>
                  </a:cubicBezTo>
                  <a:lnTo>
                    <a:pt x="84419" y="763191"/>
                  </a:lnTo>
                  <a:cubicBezTo>
                    <a:pt x="95849" y="774621"/>
                    <a:pt x="113947" y="774621"/>
                    <a:pt x="124424" y="763191"/>
                  </a:cubicBezTo>
                  <a:cubicBezTo>
                    <a:pt x="135854" y="751761"/>
                    <a:pt x="135854" y="734616"/>
                    <a:pt x="124424" y="72318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4841F5E-99FF-4429-96DB-EF10091840A0}"/>
                </a:ext>
              </a:extLst>
            </p:cNvPr>
            <p:cNvSpPr/>
            <p:nvPr/>
          </p:nvSpPr>
          <p:spPr>
            <a:xfrm>
              <a:off x="6798225" y="5571405"/>
              <a:ext cx="47625" cy="104775"/>
            </a:xfrm>
            <a:custGeom>
              <a:avLst/>
              <a:gdLst>
                <a:gd name="connsiteX0" fmla="*/ 32385 w 47625"/>
                <a:gd name="connsiteY0" fmla="*/ 9525 h 104775"/>
                <a:gd name="connsiteX1" fmla="*/ 9525 w 47625"/>
                <a:gd name="connsiteY1" fmla="*/ 55245 h 104775"/>
                <a:gd name="connsiteX2" fmla="*/ 32385 w 47625"/>
                <a:gd name="connsiteY2" fmla="*/ 100965 h 104775"/>
                <a:gd name="connsiteX3" fmla="*/ 47625 w 47625"/>
                <a:gd name="connsiteY3" fmla="*/ 55245 h 104775"/>
                <a:gd name="connsiteX4" fmla="*/ 3238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32385" y="9525"/>
                  </a:moveTo>
                  <a:cubicBezTo>
                    <a:pt x="18097" y="20003"/>
                    <a:pt x="9525" y="36195"/>
                    <a:pt x="9525" y="55245"/>
                  </a:cubicBezTo>
                  <a:cubicBezTo>
                    <a:pt x="9525" y="74295"/>
                    <a:pt x="18097" y="90487"/>
                    <a:pt x="32385" y="100965"/>
                  </a:cubicBezTo>
                  <a:cubicBezTo>
                    <a:pt x="41910" y="88583"/>
                    <a:pt x="47625" y="72390"/>
                    <a:pt x="47625" y="55245"/>
                  </a:cubicBezTo>
                  <a:cubicBezTo>
                    <a:pt x="47625" y="38100"/>
                    <a:pt x="41910" y="21908"/>
                    <a:pt x="3238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A11D592-8E3F-4156-B261-6859ACAA6814}"/>
                </a:ext>
              </a:extLst>
            </p:cNvPr>
            <p:cNvSpPr/>
            <p:nvPr/>
          </p:nvSpPr>
          <p:spPr>
            <a:xfrm>
              <a:off x="6683925" y="5571405"/>
              <a:ext cx="47625" cy="104775"/>
            </a:xfrm>
            <a:custGeom>
              <a:avLst/>
              <a:gdLst>
                <a:gd name="connsiteX0" fmla="*/ 24765 w 47625"/>
                <a:gd name="connsiteY0" fmla="*/ 9525 h 104775"/>
                <a:gd name="connsiteX1" fmla="*/ 9525 w 47625"/>
                <a:gd name="connsiteY1" fmla="*/ 55245 h 104775"/>
                <a:gd name="connsiteX2" fmla="*/ 24765 w 47625"/>
                <a:gd name="connsiteY2" fmla="*/ 100965 h 104775"/>
                <a:gd name="connsiteX3" fmla="*/ 47625 w 47625"/>
                <a:gd name="connsiteY3" fmla="*/ 55245 h 104775"/>
                <a:gd name="connsiteX4" fmla="*/ 24765 w 47625"/>
                <a:gd name="connsiteY4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104775">
                  <a:moveTo>
                    <a:pt x="24765" y="9525"/>
                  </a:moveTo>
                  <a:cubicBezTo>
                    <a:pt x="15240" y="21908"/>
                    <a:pt x="9525" y="38100"/>
                    <a:pt x="9525" y="55245"/>
                  </a:cubicBezTo>
                  <a:cubicBezTo>
                    <a:pt x="9525" y="72390"/>
                    <a:pt x="15240" y="88583"/>
                    <a:pt x="24765" y="100965"/>
                  </a:cubicBezTo>
                  <a:cubicBezTo>
                    <a:pt x="39052" y="90487"/>
                    <a:pt x="47625" y="74295"/>
                    <a:pt x="47625" y="55245"/>
                  </a:cubicBezTo>
                  <a:cubicBezTo>
                    <a:pt x="47625" y="36195"/>
                    <a:pt x="39052" y="20003"/>
                    <a:pt x="24765" y="95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65DB67C-EAAA-4DC2-8993-CC6C6C93A2EE}"/>
                </a:ext>
              </a:extLst>
            </p:cNvPr>
            <p:cNvSpPr/>
            <p:nvPr/>
          </p:nvSpPr>
          <p:spPr>
            <a:xfrm>
              <a:off x="6712500" y="5540925"/>
              <a:ext cx="104775" cy="161925"/>
            </a:xfrm>
            <a:custGeom>
              <a:avLst/>
              <a:gdLst>
                <a:gd name="connsiteX0" fmla="*/ 76200 w 104775"/>
                <a:gd name="connsiteY0" fmla="*/ 85725 h 161925"/>
                <a:gd name="connsiteX1" fmla="*/ 104775 w 104775"/>
                <a:gd name="connsiteY1" fmla="*/ 26670 h 161925"/>
                <a:gd name="connsiteX2" fmla="*/ 57150 w 104775"/>
                <a:gd name="connsiteY2" fmla="*/ 9525 h 161925"/>
                <a:gd name="connsiteX3" fmla="*/ 9525 w 104775"/>
                <a:gd name="connsiteY3" fmla="*/ 26670 h 161925"/>
                <a:gd name="connsiteX4" fmla="*/ 38100 w 104775"/>
                <a:gd name="connsiteY4" fmla="*/ 85725 h 161925"/>
                <a:gd name="connsiteX5" fmla="*/ 9525 w 104775"/>
                <a:gd name="connsiteY5" fmla="*/ 144780 h 161925"/>
                <a:gd name="connsiteX6" fmla="*/ 57150 w 104775"/>
                <a:gd name="connsiteY6" fmla="*/ 161925 h 161925"/>
                <a:gd name="connsiteX7" fmla="*/ 104775 w 104775"/>
                <a:gd name="connsiteY7" fmla="*/ 144780 h 161925"/>
                <a:gd name="connsiteX8" fmla="*/ 76200 w 104775"/>
                <a:gd name="connsiteY8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75" h="161925">
                  <a:moveTo>
                    <a:pt x="76200" y="85725"/>
                  </a:moveTo>
                  <a:cubicBezTo>
                    <a:pt x="76200" y="61912"/>
                    <a:pt x="87630" y="40005"/>
                    <a:pt x="104775" y="26670"/>
                  </a:cubicBezTo>
                  <a:cubicBezTo>
                    <a:pt x="91440" y="16192"/>
                    <a:pt x="75247" y="9525"/>
                    <a:pt x="57150" y="9525"/>
                  </a:cubicBezTo>
                  <a:cubicBezTo>
                    <a:pt x="39052" y="9525"/>
                    <a:pt x="22860" y="16192"/>
                    <a:pt x="9525" y="26670"/>
                  </a:cubicBezTo>
                  <a:cubicBezTo>
                    <a:pt x="26670" y="40958"/>
                    <a:pt x="38100" y="61912"/>
                    <a:pt x="38100" y="85725"/>
                  </a:cubicBezTo>
                  <a:cubicBezTo>
                    <a:pt x="38100" y="109537"/>
                    <a:pt x="26670" y="131445"/>
                    <a:pt x="9525" y="144780"/>
                  </a:cubicBezTo>
                  <a:cubicBezTo>
                    <a:pt x="22860" y="155258"/>
                    <a:pt x="39052" y="161925"/>
                    <a:pt x="57150" y="161925"/>
                  </a:cubicBezTo>
                  <a:cubicBezTo>
                    <a:pt x="75247" y="161925"/>
                    <a:pt x="91440" y="155258"/>
                    <a:pt x="104775" y="144780"/>
                  </a:cubicBezTo>
                  <a:cubicBezTo>
                    <a:pt x="87630" y="131445"/>
                    <a:pt x="76200" y="109537"/>
                    <a:pt x="76200" y="85725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F3DF963-B237-4018-AD85-BE4FC3563662}"/>
              </a:ext>
            </a:extLst>
          </p:cNvPr>
          <p:cNvGrpSpPr/>
          <p:nvPr/>
        </p:nvGrpSpPr>
        <p:grpSpPr>
          <a:xfrm>
            <a:off x="-893619" y="4959275"/>
            <a:ext cx="10746594" cy="1898725"/>
            <a:chOff x="-893619" y="4959275"/>
            <a:chExt cx="10746594" cy="1898725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45F6EAA1-486E-4C6F-87F1-ABB67AF4E051}"/>
                </a:ext>
              </a:extLst>
            </p:cNvPr>
            <p:cNvSpPr/>
            <p:nvPr/>
          </p:nvSpPr>
          <p:spPr>
            <a:xfrm>
              <a:off x="6531552" y="5441802"/>
              <a:ext cx="3321423" cy="1416198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5CF33804-ACE1-4EB9-B98B-CAEC22BACDAC}"/>
                </a:ext>
              </a:extLst>
            </p:cNvPr>
            <p:cNvSpPr/>
            <p:nvPr/>
          </p:nvSpPr>
          <p:spPr>
            <a:xfrm>
              <a:off x="1676707" y="4959275"/>
              <a:ext cx="6546409" cy="1898725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2979EAF1-2FC0-4895-B7E1-95CE7D793EBD}"/>
                </a:ext>
              </a:extLst>
            </p:cNvPr>
            <p:cNvSpPr/>
            <p:nvPr/>
          </p:nvSpPr>
          <p:spPr>
            <a:xfrm>
              <a:off x="-893619" y="5798127"/>
              <a:ext cx="4540828" cy="1059873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87AA190B-C77B-45C4-A9CC-BE00D4004371}"/>
                </a:ext>
              </a:extLst>
            </p:cNvPr>
            <p:cNvSpPr/>
            <p:nvPr/>
          </p:nvSpPr>
          <p:spPr>
            <a:xfrm>
              <a:off x="3355881" y="5345432"/>
              <a:ext cx="6268918" cy="1512568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162000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BF6C53DC-7505-448E-A31A-3BF25346CBA1}"/>
              </a:ext>
            </a:extLst>
          </p:cNvPr>
          <p:cNvSpPr txBox="1"/>
          <p:nvPr/>
        </p:nvSpPr>
        <p:spPr>
          <a:xfrm>
            <a:off x="1519526" y="1420771"/>
            <a:ext cx="608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2D3436"/>
                </a:solidFill>
                <a:latin typeface="Century Gothic" panose="020B0502020202020204" pitchFamily="34" charset="0"/>
              </a:rPr>
              <a:t>COLORFUL EDUCATION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823762-6E87-4AE8-8BA7-7D61FCCD21EE}"/>
              </a:ext>
            </a:extLst>
          </p:cNvPr>
          <p:cNvSpPr txBox="1"/>
          <p:nvPr/>
        </p:nvSpPr>
        <p:spPr>
          <a:xfrm>
            <a:off x="1519526" y="2185336"/>
            <a:ext cx="6089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elit. Donec eleifend est molestie tempor pharetra. Morbi suscipit turpis a nisi porta scelerisque.</a:t>
            </a:r>
          </a:p>
          <a:p>
            <a:endParaRPr lang="en-US" sz="2000">
              <a:solidFill>
                <a:srgbClr val="4854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Duis facubis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Nunc eu ante 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 arcu molestie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Curibatur maximus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4854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Vitae tempus</a:t>
            </a:r>
          </a:p>
        </p:txBody>
      </p:sp>
      <p:grpSp>
        <p:nvGrpSpPr>
          <p:cNvPr id="93" name="Graphic 32" descr="Football">
            <a:extLst>
              <a:ext uri="{FF2B5EF4-FFF2-40B4-BE49-F238E27FC236}">
                <a16:creationId xmlns:a16="http://schemas.microsoft.com/office/drawing/2014/main" id="{CE56D7A2-AEC5-4EAA-A285-376332AFB64B}"/>
              </a:ext>
            </a:extLst>
          </p:cNvPr>
          <p:cNvGrpSpPr/>
          <p:nvPr/>
        </p:nvGrpSpPr>
        <p:grpSpPr>
          <a:xfrm rot="1609304">
            <a:off x="100941" y="910900"/>
            <a:ext cx="611366" cy="611366"/>
            <a:chOff x="6214800" y="5071800"/>
            <a:chExt cx="914400" cy="91440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48FCFB5-6CE8-43B7-BD82-CBCDDA9B3568}"/>
                </a:ext>
              </a:extLst>
            </p:cNvPr>
            <p:cNvSpPr/>
            <p:nvPr/>
          </p:nvSpPr>
          <p:spPr>
            <a:xfrm>
              <a:off x="6243851" y="5371838"/>
              <a:ext cx="133350" cy="304800"/>
            </a:xfrm>
            <a:custGeom>
              <a:avLst/>
              <a:gdLst>
                <a:gd name="connsiteX0" fmla="*/ 132874 w 133350"/>
                <a:gd name="connsiteY0" fmla="*/ 9525 h 304800"/>
                <a:gd name="connsiteX1" fmla="*/ 28099 w 133350"/>
                <a:gd name="connsiteY1" fmla="*/ 106680 h 304800"/>
                <a:gd name="connsiteX2" fmla="*/ 28099 w 133350"/>
                <a:gd name="connsiteY2" fmla="*/ 207645 h 304800"/>
                <a:gd name="connsiteX3" fmla="*/ 132874 w 133350"/>
                <a:gd name="connsiteY3" fmla="*/ 304800 h 304800"/>
                <a:gd name="connsiteX4" fmla="*/ 132874 w 133350"/>
                <a:gd name="connsiteY4" fmla="*/ 952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304800">
                  <a:moveTo>
                    <a:pt x="132874" y="9525"/>
                  </a:moveTo>
                  <a:cubicBezTo>
                    <a:pt x="88106" y="43815"/>
                    <a:pt x="51911" y="79057"/>
                    <a:pt x="28099" y="106680"/>
                  </a:cubicBezTo>
                  <a:cubicBezTo>
                    <a:pt x="3334" y="135255"/>
                    <a:pt x="3334" y="178117"/>
                    <a:pt x="28099" y="207645"/>
                  </a:cubicBezTo>
                  <a:cubicBezTo>
                    <a:pt x="51911" y="235267"/>
                    <a:pt x="88106" y="270510"/>
                    <a:pt x="132874" y="304800"/>
                  </a:cubicBezTo>
                  <a:lnTo>
                    <a:pt x="132874" y="9525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BCD06D7-C868-427A-92AF-DCFD2EA4EC3D}"/>
                </a:ext>
              </a:extLst>
            </p:cNvPr>
            <p:cNvSpPr/>
            <p:nvPr/>
          </p:nvSpPr>
          <p:spPr>
            <a:xfrm>
              <a:off x="6957750" y="5371838"/>
              <a:ext cx="142875" cy="304800"/>
            </a:xfrm>
            <a:custGeom>
              <a:avLst/>
              <a:gdLst>
                <a:gd name="connsiteX0" fmla="*/ 114300 w 142875"/>
                <a:gd name="connsiteY0" fmla="*/ 106680 h 304800"/>
                <a:gd name="connsiteX1" fmla="*/ 9525 w 142875"/>
                <a:gd name="connsiteY1" fmla="*/ 9525 h 304800"/>
                <a:gd name="connsiteX2" fmla="*/ 9525 w 142875"/>
                <a:gd name="connsiteY2" fmla="*/ 303848 h 304800"/>
                <a:gd name="connsiteX3" fmla="*/ 114300 w 142875"/>
                <a:gd name="connsiteY3" fmla="*/ 206692 h 304800"/>
                <a:gd name="connsiteX4" fmla="*/ 114300 w 142875"/>
                <a:gd name="connsiteY4" fmla="*/ 10668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304800">
                  <a:moveTo>
                    <a:pt x="114300" y="106680"/>
                  </a:moveTo>
                  <a:cubicBezTo>
                    <a:pt x="90487" y="79057"/>
                    <a:pt x="54292" y="43815"/>
                    <a:pt x="9525" y="9525"/>
                  </a:cubicBezTo>
                  <a:lnTo>
                    <a:pt x="9525" y="303848"/>
                  </a:lnTo>
                  <a:cubicBezTo>
                    <a:pt x="54292" y="269557"/>
                    <a:pt x="90487" y="234315"/>
                    <a:pt x="114300" y="206692"/>
                  </a:cubicBezTo>
                  <a:cubicBezTo>
                    <a:pt x="140017" y="178117"/>
                    <a:pt x="140017" y="136207"/>
                    <a:pt x="114300" y="10668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3447E2C-DF6A-4CB6-B085-62D151EE252A}"/>
                </a:ext>
              </a:extLst>
            </p:cNvPr>
            <p:cNvSpPr/>
            <p:nvPr/>
          </p:nvSpPr>
          <p:spPr>
            <a:xfrm>
              <a:off x="6424350" y="5252775"/>
              <a:ext cx="485775" cy="552450"/>
            </a:xfrm>
            <a:custGeom>
              <a:avLst/>
              <a:gdLst>
                <a:gd name="connsiteX0" fmla="*/ 247650 w 485775"/>
                <a:gd name="connsiteY0" fmla="*/ 9525 h 552450"/>
                <a:gd name="connsiteX1" fmla="*/ 9525 w 485775"/>
                <a:gd name="connsiteY1" fmla="*/ 89535 h 552450"/>
                <a:gd name="connsiteX2" fmla="*/ 9525 w 485775"/>
                <a:gd name="connsiteY2" fmla="*/ 463867 h 552450"/>
                <a:gd name="connsiteX3" fmla="*/ 247650 w 485775"/>
                <a:gd name="connsiteY3" fmla="*/ 543877 h 552450"/>
                <a:gd name="connsiteX4" fmla="*/ 485775 w 485775"/>
                <a:gd name="connsiteY4" fmla="*/ 463867 h 552450"/>
                <a:gd name="connsiteX5" fmla="*/ 485775 w 485775"/>
                <a:gd name="connsiteY5" fmla="*/ 89535 h 552450"/>
                <a:gd name="connsiteX6" fmla="*/ 247650 w 485775"/>
                <a:gd name="connsiteY6" fmla="*/ 9525 h 552450"/>
                <a:gd name="connsiteX7" fmla="*/ 419100 w 485775"/>
                <a:gd name="connsiteY7" fmla="*/ 323850 h 552450"/>
                <a:gd name="connsiteX8" fmla="*/ 400050 w 485775"/>
                <a:gd name="connsiteY8" fmla="*/ 342900 h 552450"/>
                <a:gd name="connsiteX9" fmla="*/ 381000 w 485775"/>
                <a:gd name="connsiteY9" fmla="*/ 323850 h 552450"/>
                <a:gd name="connsiteX10" fmla="*/ 381000 w 485775"/>
                <a:gd name="connsiteY10" fmla="*/ 295275 h 552450"/>
                <a:gd name="connsiteX11" fmla="*/ 342900 w 485775"/>
                <a:gd name="connsiteY11" fmla="*/ 295275 h 552450"/>
                <a:gd name="connsiteX12" fmla="*/ 342900 w 485775"/>
                <a:gd name="connsiteY12" fmla="*/ 323850 h 552450"/>
                <a:gd name="connsiteX13" fmla="*/ 323850 w 485775"/>
                <a:gd name="connsiteY13" fmla="*/ 342900 h 552450"/>
                <a:gd name="connsiteX14" fmla="*/ 304800 w 485775"/>
                <a:gd name="connsiteY14" fmla="*/ 323850 h 552450"/>
                <a:gd name="connsiteX15" fmla="*/ 304800 w 485775"/>
                <a:gd name="connsiteY15" fmla="*/ 295275 h 552450"/>
                <a:gd name="connsiteX16" fmla="*/ 266700 w 485775"/>
                <a:gd name="connsiteY16" fmla="*/ 295275 h 552450"/>
                <a:gd name="connsiteX17" fmla="*/ 266700 w 485775"/>
                <a:gd name="connsiteY17" fmla="*/ 323850 h 552450"/>
                <a:gd name="connsiteX18" fmla="*/ 247650 w 485775"/>
                <a:gd name="connsiteY18" fmla="*/ 342900 h 552450"/>
                <a:gd name="connsiteX19" fmla="*/ 228600 w 485775"/>
                <a:gd name="connsiteY19" fmla="*/ 323850 h 552450"/>
                <a:gd name="connsiteX20" fmla="*/ 228600 w 485775"/>
                <a:gd name="connsiteY20" fmla="*/ 295275 h 552450"/>
                <a:gd name="connsiteX21" fmla="*/ 190500 w 485775"/>
                <a:gd name="connsiteY21" fmla="*/ 295275 h 552450"/>
                <a:gd name="connsiteX22" fmla="*/ 190500 w 485775"/>
                <a:gd name="connsiteY22" fmla="*/ 323850 h 552450"/>
                <a:gd name="connsiteX23" fmla="*/ 171450 w 485775"/>
                <a:gd name="connsiteY23" fmla="*/ 342900 h 552450"/>
                <a:gd name="connsiteX24" fmla="*/ 152400 w 485775"/>
                <a:gd name="connsiteY24" fmla="*/ 323850 h 552450"/>
                <a:gd name="connsiteX25" fmla="*/ 152400 w 485775"/>
                <a:gd name="connsiteY25" fmla="*/ 295275 h 552450"/>
                <a:gd name="connsiteX26" fmla="*/ 114300 w 485775"/>
                <a:gd name="connsiteY26" fmla="*/ 295275 h 552450"/>
                <a:gd name="connsiteX27" fmla="*/ 114300 w 485775"/>
                <a:gd name="connsiteY27" fmla="*/ 323850 h 552450"/>
                <a:gd name="connsiteX28" fmla="*/ 95250 w 485775"/>
                <a:gd name="connsiteY28" fmla="*/ 342900 h 552450"/>
                <a:gd name="connsiteX29" fmla="*/ 76200 w 485775"/>
                <a:gd name="connsiteY29" fmla="*/ 323850 h 552450"/>
                <a:gd name="connsiteX30" fmla="*/ 76200 w 485775"/>
                <a:gd name="connsiteY30" fmla="*/ 228600 h 552450"/>
                <a:gd name="connsiteX31" fmla="*/ 95250 w 485775"/>
                <a:gd name="connsiteY31" fmla="*/ 209550 h 552450"/>
                <a:gd name="connsiteX32" fmla="*/ 114300 w 485775"/>
                <a:gd name="connsiteY32" fmla="*/ 228600 h 552450"/>
                <a:gd name="connsiteX33" fmla="*/ 114300 w 485775"/>
                <a:gd name="connsiteY33" fmla="*/ 257175 h 552450"/>
                <a:gd name="connsiteX34" fmla="*/ 152400 w 485775"/>
                <a:gd name="connsiteY34" fmla="*/ 257175 h 552450"/>
                <a:gd name="connsiteX35" fmla="*/ 152400 w 485775"/>
                <a:gd name="connsiteY35" fmla="*/ 228600 h 552450"/>
                <a:gd name="connsiteX36" fmla="*/ 171450 w 485775"/>
                <a:gd name="connsiteY36" fmla="*/ 209550 h 552450"/>
                <a:gd name="connsiteX37" fmla="*/ 190500 w 485775"/>
                <a:gd name="connsiteY37" fmla="*/ 228600 h 552450"/>
                <a:gd name="connsiteX38" fmla="*/ 190500 w 485775"/>
                <a:gd name="connsiteY38" fmla="*/ 257175 h 552450"/>
                <a:gd name="connsiteX39" fmla="*/ 228600 w 485775"/>
                <a:gd name="connsiteY39" fmla="*/ 257175 h 552450"/>
                <a:gd name="connsiteX40" fmla="*/ 228600 w 485775"/>
                <a:gd name="connsiteY40" fmla="*/ 228600 h 552450"/>
                <a:gd name="connsiteX41" fmla="*/ 247650 w 485775"/>
                <a:gd name="connsiteY41" fmla="*/ 209550 h 552450"/>
                <a:gd name="connsiteX42" fmla="*/ 266700 w 485775"/>
                <a:gd name="connsiteY42" fmla="*/ 228600 h 552450"/>
                <a:gd name="connsiteX43" fmla="*/ 266700 w 485775"/>
                <a:gd name="connsiteY43" fmla="*/ 257175 h 552450"/>
                <a:gd name="connsiteX44" fmla="*/ 304800 w 485775"/>
                <a:gd name="connsiteY44" fmla="*/ 257175 h 552450"/>
                <a:gd name="connsiteX45" fmla="*/ 304800 w 485775"/>
                <a:gd name="connsiteY45" fmla="*/ 228600 h 552450"/>
                <a:gd name="connsiteX46" fmla="*/ 323850 w 485775"/>
                <a:gd name="connsiteY46" fmla="*/ 209550 h 552450"/>
                <a:gd name="connsiteX47" fmla="*/ 342900 w 485775"/>
                <a:gd name="connsiteY47" fmla="*/ 228600 h 552450"/>
                <a:gd name="connsiteX48" fmla="*/ 342900 w 485775"/>
                <a:gd name="connsiteY48" fmla="*/ 257175 h 552450"/>
                <a:gd name="connsiteX49" fmla="*/ 381000 w 485775"/>
                <a:gd name="connsiteY49" fmla="*/ 257175 h 552450"/>
                <a:gd name="connsiteX50" fmla="*/ 381000 w 485775"/>
                <a:gd name="connsiteY50" fmla="*/ 228600 h 552450"/>
                <a:gd name="connsiteX51" fmla="*/ 400050 w 485775"/>
                <a:gd name="connsiteY51" fmla="*/ 209550 h 552450"/>
                <a:gd name="connsiteX52" fmla="*/ 419100 w 485775"/>
                <a:gd name="connsiteY52" fmla="*/ 228600 h 552450"/>
                <a:gd name="connsiteX53" fmla="*/ 419100 w 485775"/>
                <a:gd name="connsiteY53" fmla="*/ 3238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85775" h="552450">
                  <a:moveTo>
                    <a:pt x="247650" y="9525"/>
                  </a:moveTo>
                  <a:cubicBezTo>
                    <a:pt x="163830" y="9525"/>
                    <a:pt x="80010" y="44767"/>
                    <a:pt x="9525" y="89535"/>
                  </a:cubicBezTo>
                  <a:lnTo>
                    <a:pt x="9525" y="463867"/>
                  </a:lnTo>
                  <a:cubicBezTo>
                    <a:pt x="80010" y="508635"/>
                    <a:pt x="163830" y="543877"/>
                    <a:pt x="247650" y="543877"/>
                  </a:cubicBezTo>
                  <a:cubicBezTo>
                    <a:pt x="331470" y="543877"/>
                    <a:pt x="415290" y="508635"/>
                    <a:pt x="485775" y="463867"/>
                  </a:cubicBezTo>
                  <a:lnTo>
                    <a:pt x="485775" y="89535"/>
                  </a:lnTo>
                  <a:cubicBezTo>
                    <a:pt x="415290" y="44767"/>
                    <a:pt x="331470" y="9525"/>
                    <a:pt x="247650" y="9525"/>
                  </a:cubicBezTo>
                  <a:close/>
                  <a:moveTo>
                    <a:pt x="419100" y="323850"/>
                  </a:moveTo>
                  <a:cubicBezTo>
                    <a:pt x="419100" y="334327"/>
                    <a:pt x="410527" y="342900"/>
                    <a:pt x="400050" y="342900"/>
                  </a:cubicBezTo>
                  <a:cubicBezTo>
                    <a:pt x="389573" y="342900"/>
                    <a:pt x="381000" y="334327"/>
                    <a:pt x="381000" y="323850"/>
                  </a:cubicBezTo>
                  <a:lnTo>
                    <a:pt x="381000" y="295275"/>
                  </a:lnTo>
                  <a:lnTo>
                    <a:pt x="342900" y="295275"/>
                  </a:lnTo>
                  <a:lnTo>
                    <a:pt x="342900" y="323850"/>
                  </a:lnTo>
                  <a:cubicBezTo>
                    <a:pt x="342900" y="334327"/>
                    <a:pt x="334327" y="342900"/>
                    <a:pt x="323850" y="342900"/>
                  </a:cubicBezTo>
                  <a:cubicBezTo>
                    <a:pt x="313373" y="342900"/>
                    <a:pt x="304800" y="334327"/>
                    <a:pt x="304800" y="323850"/>
                  </a:cubicBezTo>
                  <a:lnTo>
                    <a:pt x="304800" y="295275"/>
                  </a:lnTo>
                  <a:lnTo>
                    <a:pt x="266700" y="295275"/>
                  </a:lnTo>
                  <a:lnTo>
                    <a:pt x="266700" y="323850"/>
                  </a:lnTo>
                  <a:cubicBezTo>
                    <a:pt x="266700" y="334327"/>
                    <a:pt x="258127" y="342900"/>
                    <a:pt x="247650" y="342900"/>
                  </a:cubicBezTo>
                  <a:cubicBezTo>
                    <a:pt x="237172" y="342900"/>
                    <a:pt x="228600" y="334327"/>
                    <a:pt x="228600" y="323850"/>
                  </a:cubicBezTo>
                  <a:lnTo>
                    <a:pt x="228600" y="295275"/>
                  </a:lnTo>
                  <a:lnTo>
                    <a:pt x="190500" y="295275"/>
                  </a:lnTo>
                  <a:lnTo>
                    <a:pt x="190500" y="323850"/>
                  </a:lnTo>
                  <a:cubicBezTo>
                    <a:pt x="190500" y="334327"/>
                    <a:pt x="181927" y="342900"/>
                    <a:pt x="171450" y="342900"/>
                  </a:cubicBezTo>
                  <a:cubicBezTo>
                    <a:pt x="160972" y="342900"/>
                    <a:pt x="152400" y="334327"/>
                    <a:pt x="152400" y="323850"/>
                  </a:cubicBezTo>
                  <a:lnTo>
                    <a:pt x="152400" y="295275"/>
                  </a:lnTo>
                  <a:lnTo>
                    <a:pt x="114300" y="295275"/>
                  </a:lnTo>
                  <a:lnTo>
                    <a:pt x="114300" y="323850"/>
                  </a:lnTo>
                  <a:cubicBezTo>
                    <a:pt x="114300" y="334327"/>
                    <a:pt x="105727" y="342900"/>
                    <a:pt x="95250" y="342900"/>
                  </a:cubicBezTo>
                  <a:cubicBezTo>
                    <a:pt x="84772" y="342900"/>
                    <a:pt x="76200" y="334327"/>
                    <a:pt x="76200" y="323850"/>
                  </a:cubicBezTo>
                  <a:lnTo>
                    <a:pt x="76200" y="228600"/>
                  </a:lnTo>
                  <a:cubicBezTo>
                    <a:pt x="76200" y="218122"/>
                    <a:pt x="84772" y="209550"/>
                    <a:pt x="95250" y="209550"/>
                  </a:cubicBezTo>
                  <a:cubicBezTo>
                    <a:pt x="105727" y="209550"/>
                    <a:pt x="114300" y="218122"/>
                    <a:pt x="114300" y="228600"/>
                  </a:cubicBezTo>
                  <a:lnTo>
                    <a:pt x="114300" y="257175"/>
                  </a:lnTo>
                  <a:lnTo>
                    <a:pt x="152400" y="257175"/>
                  </a:lnTo>
                  <a:lnTo>
                    <a:pt x="152400" y="228600"/>
                  </a:lnTo>
                  <a:cubicBezTo>
                    <a:pt x="152400" y="218122"/>
                    <a:pt x="160972" y="209550"/>
                    <a:pt x="171450" y="209550"/>
                  </a:cubicBezTo>
                  <a:cubicBezTo>
                    <a:pt x="181927" y="209550"/>
                    <a:pt x="190500" y="218122"/>
                    <a:pt x="190500" y="228600"/>
                  </a:cubicBezTo>
                  <a:lnTo>
                    <a:pt x="190500" y="257175"/>
                  </a:lnTo>
                  <a:lnTo>
                    <a:pt x="228600" y="257175"/>
                  </a:lnTo>
                  <a:lnTo>
                    <a:pt x="228600" y="228600"/>
                  </a:lnTo>
                  <a:cubicBezTo>
                    <a:pt x="228600" y="218122"/>
                    <a:pt x="237172" y="209550"/>
                    <a:pt x="247650" y="209550"/>
                  </a:cubicBezTo>
                  <a:cubicBezTo>
                    <a:pt x="258127" y="209550"/>
                    <a:pt x="266700" y="218122"/>
                    <a:pt x="266700" y="228600"/>
                  </a:cubicBezTo>
                  <a:lnTo>
                    <a:pt x="266700" y="257175"/>
                  </a:lnTo>
                  <a:lnTo>
                    <a:pt x="304800" y="257175"/>
                  </a:lnTo>
                  <a:lnTo>
                    <a:pt x="304800" y="228600"/>
                  </a:lnTo>
                  <a:cubicBezTo>
                    <a:pt x="304800" y="218122"/>
                    <a:pt x="313373" y="209550"/>
                    <a:pt x="323850" y="209550"/>
                  </a:cubicBezTo>
                  <a:cubicBezTo>
                    <a:pt x="334327" y="209550"/>
                    <a:pt x="342900" y="218122"/>
                    <a:pt x="342900" y="228600"/>
                  </a:cubicBezTo>
                  <a:lnTo>
                    <a:pt x="342900" y="257175"/>
                  </a:lnTo>
                  <a:lnTo>
                    <a:pt x="381000" y="257175"/>
                  </a:lnTo>
                  <a:lnTo>
                    <a:pt x="381000" y="228600"/>
                  </a:lnTo>
                  <a:cubicBezTo>
                    <a:pt x="381000" y="218122"/>
                    <a:pt x="389573" y="209550"/>
                    <a:pt x="400050" y="209550"/>
                  </a:cubicBezTo>
                  <a:cubicBezTo>
                    <a:pt x="410527" y="209550"/>
                    <a:pt x="419100" y="218122"/>
                    <a:pt x="419100" y="228600"/>
                  </a:cubicBezTo>
                  <a:lnTo>
                    <a:pt x="419100" y="32385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5374490-B668-46BE-8AD5-10A0FD277B7F}"/>
              </a:ext>
            </a:extLst>
          </p:cNvPr>
          <p:cNvGrpSpPr/>
          <p:nvPr/>
        </p:nvGrpSpPr>
        <p:grpSpPr>
          <a:xfrm>
            <a:off x="-828341" y="-37402"/>
            <a:ext cx="11924344" cy="1643808"/>
            <a:chOff x="-828341" y="-37402"/>
            <a:chExt cx="11924344" cy="1643808"/>
          </a:xfrm>
        </p:grpSpPr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AEF00C8-FCC9-4FA4-BB36-CDA151D1E32A}"/>
                </a:ext>
              </a:extLst>
            </p:cNvPr>
            <p:cNvSpPr/>
            <p:nvPr/>
          </p:nvSpPr>
          <p:spPr>
            <a:xfrm rot="10800000">
              <a:off x="-828341" y="-35668"/>
              <a:ext cx="3444541" cy="966116"/>
            </a:xfrm>
            <a:prstGeom prst="triangle">
              <a:avLst/>
            </a:prstGeom>
            <a:gradFill>
              <a:gsLst>
                <a:gs pos="0">
                  <a:srgbClr val="E74C3C"/>
                </a:gs>
                <a:gs pos="100000">
                  <a:srgbClr val="EA2027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A78A33E5-A598-4F1D-9D34-E8B936677637}"/>
                </a:ext>
              </a:extLst>
            </p:cNvPr>
            <p:cNvSpPr/>
            <p:nvPr/>
          </p:nvSpPr>
          <p:spPr>
            <a:xfrm rot="10800000">
              <a:off x="4283517" y="-10818"/>
              <a:ext cx="6812486" cy="1617224"/>
            </a:xfrm>
            <a:prstGeom prst="triangle">
              <a:avLst/>
            </a:prstGeom>
            <a:gradFill>
              <a:gsLst>
                <a:gs pos="0">
                  <a:srgbClr val="3498DB"/>
                </a:gs>
                <a:gs pos="100000">
                  <a:srgbClr val="0652DD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>
              <a:extLst>
                <a:ext uri="{FF2B5EF4-FFF2-40B4-BE49-F238E27FC236}">
                  <a16:creationId xmlns:a16="http://schemas.microsoft.com/office/drawing/2014/main" id="{A489AA12-5797-4FF9-A8A2-8E7BA69156C0}"/>
                </a:ext>
              </a:extLst>
            </p:cNvPr>
            <p:cNvSpPr/>
            <p:nvPr/>
          </p:nvSpPr>
          <p:spPr>
            <a:xfrm rot="10800000">
              <a:off x="-251152" y="-37402"/>
              <a:ext cx="5559752" cy="1125597"/>
            </a:xfrm>
            <a:prstGeom prst="triangle">
              <a:avLst/>
            </a:prstGeom>
            <a:gradFill>
              <a:gsLst>
                <a:gs pos="0">
                  <a:srgbClr val="FFC312"/>
                </a:gs>
                <a:gs pos="100000">
                  <a:srgbClr val="F39C1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ECEA9558-FF0C-4583-AE71-7E1BF999DF36}"/>
                </a:ext>
              </a:extLst>
            </p:cNvPr>
            <p:cNvSpPr/>
            <p:nvPr/>
          </p:nvSpPr>
          <p:spPr>
            <a:xfrm rot="10800000">
              <a:off x="1039753" y="-22558"/>
              <a:ext cx="6089751" cy="1180197"/>
            </a:xfrm>
            <a:prstGeom prst="triangle">
              <a:avLst/>
            </a:prstGeom>
            <a:gradFill>
              <a:gsLst>
                <a:gs pos="0">
                  <a:srgbClr val="A3CB38"/>
                </a:gs>
                <a:gs pos="100000">
                  <a:srgbClr val="009432"/>
                </a:gs>
              </a:gsLst>
              <a:lin ang="5400000" scaled="1"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TextBox 101">
            <a:hlinkClick r:id="rId2"/>
            <a:extLst>
              <a:ext uri="{FF2B5EF4-FFF2-40B4-BE49-F238E27FC236}">
                <a16:creationId xmlns:a16="http://schemas.microsoft.com/office/drawing/2014/main" id="{E192480E-DA8B-45D7-ABAF-AC8DD6E059C8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69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14</cp:revision>
  <dcterms:created xsi:type="dcterms:W3CDTF">2018-12-03T13:20:13Z</dcterms:created>
  <dcterms:modified xsi:type="dcterms:W3CDTF">2018-12-04T04:42:49Z</dcterms:modified>
</cp:coreProperties>
</file>