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Lst>
  <p:sldSz cx="9144000" cy="6858000" type="screen4x3"/>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Open Sans" panose="020B0606030504020204" pitchFamily="34" charset="0"/>
      <p:regular r:id="rId11"/>
    </p:embeddedFont>
    <p:embeddedFont>
      <p:font typeface="Yellowtail" panose="02000506000000020003" pitchFamily="50"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4BFF"/>
    <a:srgbClr val="4489FF"/>
    <a:srgbClr val="D8419E"/>
    <a:srgbClr val="9542CE"/>
    <a:srgbClr val="150B52"/>
    <a:srgbClr val="8C4AE2"/>
    <a:srgbClr val="EF4292"/>
    <a:srgbClr val="FB507D"/>
    <a:srgbClr val="FF917E"/>
    <a:srgbClr val="0E0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showGuides="1">
      <p:cViewPr varScale="1">
        <p:scale>
          <a:sx n="119" d="100"/>
          <a:sy n="119" d="100"/>
        </p:scale>
        <p:origin x="135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613AC3-B8F7-412C-897D-F62BB606DDE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23991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13AC3-B8F7-412C-897D-F62BB606DDE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57881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13AC3-B8F7-412C-897D-F62BB606DDE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235687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13AC3-B8F7-412C-897D-F62BB606DDE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44999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613AC3-B8F7-412C-897D-F62BB606DDE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196904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13AC3-B8F7-412C-897D-F62BB606DDE0}"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39227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613AC3-B8F7-412C-897D-F62BB606DDE0}" type="datetimeFigureOut">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373199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613AC3-B8F7-412C-897D-F62BB606DDE0}" type="datetimeFigureOut">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386618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13AC3-B8F7-412C-897D-F62BB606DDE0}" type="datetimeFigureOut">
              <a:rPr lang="en-US" smtClean="0"/>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286408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13AC3-B8F7-412C-897D-F62BB606DDE0}"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30908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13AC3-B8F7-412C-897D-F62BB606DDE0}"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5B486-039B-4D14-B111-C75B472636E7}" type="slidenum">
              <a:rPr lang="en-US" smtClean="0"/>
              <a:t>‹#›</a:t>
            </a:fld>
            <a:endParaRPr lang="en-US"/>
          </a:p>
        </p:txBody>
      </p:sp>
    </p:spTree>
    <p:extLst>
      <p:ext uri="{BB962C8B-B14F-4D97-AF65-F5344CB8AC3E}">
        <p14:creationId xmlns:p14="http://schemas.microsoft.com/office/powerpoint/2010/main" val="118906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13AC3-B8F7-412C-897D-F62BB606DDE0}" type="datetimeFigureOut">
              <a:rPr lang="en-US" smtClean="0"/>
              <a:t>5/24/2022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B486-039B-4D14-B111-C75B472636E7}" type="slidenum">
              <a:rPr lang="en-US" smtClean="0"/>
              <a:t>‹#›</a:t>
            </a:fld>
            <a:endParaRPr lang="en-US"/>
          </a:p>
        </p:txBody>
      </p:sp>
    </p:spTree>
    <p:extLst>
      <p:ext uri="{BB962C8B-B14F-4D97-AF65-F5344CB8AC3E}">
        <p14:creationId xmlns:p14="http://schemas.microsoft.com/office/powerpoint/2010/main" val="1758495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8419E"/>
            </a:gs>
            <a:gs pos="100000">
              <a:srgbClr val="9542CE"/>
            </a:gs>
          </a:gsLst>
          <a:lin ang="135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C62552-ECDE-444F-ABA7-FD17DF8BF199}"/>
              </a:ext>
            </a:extLst>
          </p:cNvPr>
          <p:cNvSpPr/>
          <p:nvPr/>
        </p:nvSpPr>
        <p:spPr>
          <a:xfrm>
            <a:off x="137160" y="137160"/>
            <a:ext cx="8869680" cy="6583680"/>
          </a:xfrm>
          <a:prstGeom prst="rect">
            <a:avLst/>
          </a:prstGeom>
          <a:solidFill>
            <a:srgbClr val="0E0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12AE06-4659-4E48-A4F5-E425E5D384C6}"/>
              </a:ext>
            </a:extLst>
          </p:cNvPr>
          <p:cNvSpPr/>
          <p:nvPr/>
        </p:nvSpPr>
        <p:spPr>
          <a:xfrm>
            <a:off x="1229089" y="2743200"/>
            <a:ext cx="1371600" cy="1371600"/>
          </a:xfrm>
          <a:prstGeom prst="ellipse">
            <a:avLst/>
          </a:prstGeom>
          <a:solidFill>
            <a:srgbClr val="150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2DE09BB-30B0-440D-9A59-44C4B776F63E}"/>
              </a:ext>
            </a:extLst>
          </p:cNvPr>
          <p:cNvSpPr/>
          <p:nvPr/>
        </p:nvSpPr>
        <p:spPr>
          <a:xfrm>
            <a:off x="6657609" y="2743199"/>
            <a:ext cx="1371600" cy="1371600"/>
          </a:xfrm>
          <a:prstGeom prst="ellipse">
            <a:avLst/>
          </a:prstGeom>
          <a:solidFill>
            <a:srgbClr val="150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45C5321-E34C-4090-80ED-F5FF7334007F}"/>
              </a:ext>
            </a:extLst>
          </p:cNvPr>
          <p:cNvSpPr/>
          <p:nvPr/>
        </p:nvSpPr>
        <p:spPr>
          <a:xfrm>
            <a:off x="3886199" y="2743200"/>
            <a:ext cx="1371600" cy="1371600"/>
          </a:xfrm>
          <a:prstGeom prst="ellipse">
            <a:avLst/>
          </a:prstGeom>
          <a:solidFill>
            <a:srgbClr val="150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42A9F9-211A-4F4E-A011-C197708DF551}"/>
              </a:ext>
            </a:extLst>
          </p:cNvPr>
          <p:cNvSpPr txBox="1"/>
          <p:nvPr/>
        </p:nvSpPr>
        <p:spPr>
          <a:xfrm rot="20869890">
            <a:off x="2614389" y="579599"/>
            <a:ext cx="3510600" cy="1323439"/>
          </a:xfrm>
          <a:prstGeom prst="rect">
            <a:avLst/>
          </a:prstGeom>
          <a:noFill/>
        </p:spPr>
        <p:txBody>
          <a:bodyPr wrap="square" rtlCol="0">
            <a:spAutoFit/>
          </a:bodyPr>
          <a:lstStyle/>
          <a:p>
            <a:pPr algn="ctr"/>
            <a:r>
              <a:rPr lang="en-US" sz="8000" dirty="0">
                <a:solidFill>
                  <a:schemeClr val="bg1"/>
                </a:solidFill>
                <a:latin typeface="Yellowtail" panose="02000506000000020003" pitchFamily="50" charset="0"/>
              </a:rPr>
              <a:t>Elegant</a:t>
            </a:r>
          </a:p>
        </p:txBody>
      </p:sp>
      <p:sp>
        <p:nvSpPr>
          <p:cNvPr id="5" name="Rectangle 4">
            <a:extLst>
              <a:ext uri="{FF2B5EF4-FFF2-40B4-BE49-F238E27FC236}">
                <a16:creationId xmlns:a16="http://schemas.microsoft.com/office/drawing/2014/main" id="{5C1B2FEB-2B31-4DE3-BFF6-5B70D0AC61F3}"/>
              </a:ext>
            </a:extLst>
          </p:cNvPr>
          <p:cNvSpPr/>
          <p:nvPr/>
        </p:nvSpPr>
        <p:spPr>
          <a:xfrm rot="21059460">
            <a:off x="3483428" y="1654964"/>
            <a:ext cx="2177143" cy="435428"/>
          </a:xfrm>
          <a:prstGeom prst="rect">
            <a:avLst/>
          </a:prstGeom>
          <a:gradFill flip="none" rotWithShape="1">
            <a:gsLst>
              <a:gs pos="0">
                <a:srgbClr val="D8419E"/>
              </a:gs>
              <a:gs pos="100000">
                <a:srgbClr val="9542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600">
                <a:latin typeface="Open Sans" panose="020B0606030504020204" pitchFamily="34" charset="0"/>
                <a:ea typeface="Open Sans" panose="020B0606030504020204" pitchFamily="34" charset="0"/>
                <a:cs typeface="Open Sans" panose="020B0606030504020204" pitchFamily="34" charset="0"/>
              </a:rPr>
              <a:t>PURPLE</a:t>
            </a:r>
          </a:p>
        </p:txBody>
      </p:sp>
      <p:sp>
        <p:nvSpPr>
          <p:cNvPr id="2" name="Graphic 16" descr="Leaf">
            <a:extLst>
              <a:ext uri="{FF2B5EF4-FFF2-40B4-BE49-F238E27FC236}">
                <a16:creationId xmlns:a16="http://schemas.microsoft.com/office/drawing/2014/main" id="{A77D9523-D5EF-4AF6-9811-4E6AA80684C1}"/>
              </a:ext>
            </a:extLst>
          </p:cNvPr>
          <p:cNvSpPr/>
          <p:nvPr/>
        </p:nvSpPr>
        <p:spPr>
          <a:xfrm>
            <a:off x="1575364" y="3100387"/>
            <a:ext cx="685800" cy="657225"/>
          </a:xfrm>
          <a:custGeom>
            <a:avLst/>
            <a:gdLst>
              <a:gd name="connsiteX0" fmla="*/ 321469 w 685800"/>
              <a:gd name="connsiteY0" fmla="*/ 64294 h 657225"/>
              <a:gd name="connsiteX1" fmla="*/ 54769 w 685800"/>
              <a:gd name="connsiteY1" fmla="*/ 330994 h 657225"/>
              <a:gd name="connsiteX2" fmla="*/ 88106 w 685800"/>
              <a:gd name="connsiteY2" fmla="*/ 459581 h 657225"/>
              <a:gd name="connsiteX3" fmla="*/ 153829 w 685800"/>
              <a:gd name="connsiteY3" fmla="*/ 394811 h 657225"/>
              <a:gd name="connsiteX4" fmla="*/ 343376 w 685800"/>
              <a:gd name="connsiteY4" fmla="*/ 239554 h 657225"/>
              <a:gd name="connsiteX5" fmla="*/ 355759 w 685800"/>
              <a:gd name="connsiteY5" fmla="*/ 234791 h 657225"/>
              <a:gd name="connsiteX6" fmla="*/ 374809 w 685800"/>
              <a:gd name="connsiteY6" fmla="*/ 253841 h 657225"/>
              <a:gd name="connsiteX7" fmla="*/ 367189 w 685800"/>
              <a:gd name="connsiteY7" fmla="*/ 269081 h 657225"/>
              <a:gd name="connsiteX8" fmla="*/ 367189 w 685800"/>
              <a:gd name="connsiteY8" fmla="*/ 269081 h 657225"/>
              <a:gd name="connsiteX9" fmla="*/ 93821 w 685800"/>
              <a:gd name="connsiteY9" fmla="*/ 510064 h 657225"/>
              <a:gd name="connsiteX10" fmla="*/ 78581 w 685800"/>
              <a:gd name="connsiteY10" fmla="*/ 527209 h 657225"/>
              <a:gd name="connsiteX11" fmla="*/ 78581 w 685800"/>
              <a:gd name="connsiteY11" fmla="*/ 527209 h 657225"/>
              <a:gd name="connsiteX12" fmla="*/ 7144 w 685800"/>
              <a:gd name="connsiteY12" fmla="*/ 655796 h 657225"/>
              <a:gd name="connsiteX13" fmla="*/ 64294 w 685800"/>
              <a:gd name="connsiteY13" fmla="*/ 655796 h 657225"/>
              <a:gd name="connsiteX14" fmla="*/ 148114 w 685800"/>
              <a:gd name="connsiteY14" fmla="*/ 534829 h 657225"/>
              <a:gd name="connsiteX15" fmla="*/ 321469 w 685800"/>
              <a:gd name="connsiteY15" fmla="*/ 598646 h 657225"/>
              <a:gd name="connsiteX16" fmla="*/ 453866 w 685800"/>
              <a:gd name="connsiteY16" fmla="*/ 563404 h 657225"/>
              <a:gd name="connsiteX17" fmla="*/ 453866 w 685800"/>
              <a:gd name="connsiteY17" fmla="*/ 563404 h 657225"/>
              <a:gd name="connsiteX18" fmla="*/ 683419 w 685800"/>
              <a:gd name="connsiteY18" fmla="*/ 7144 h 657225"/>
              <a:gd name="connsiteX19" fmla="*/ 321469 w 685800"/>
              <a:gd name="connsiteY19" fmla="*/ 6429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 h="657225">
                <a:moveTo>
                  <a:pt x="321469" y="64294"/>
                </a:moveTo>
                <a:cubicBezTo>
                  <a:pt x="173831" y="64294"/>
                  <a:pt x="54769" y="183356"/>
                  <a:pt x="54769" y="330994"/>
                </a:cubicBezTo>
                <a:cubicBezTo>
                  <a:pt x="54769" y="377666"/>
                  <a:pt x="67151" y="421481"/>
                  <a:pt x="88106" y="459581"/>
                </a:cubicBezTo>
                <a:cubicBezTo>
                  <a:pt x="108109" y="438626"/>
                  <a:pt x="130016" y="417671"/>
                  <a:pt x="153829" y="394811"/>
                </a:cubicBezTo>
                <a:cubicBezTo>
                  <a:pt x="213836" y="338614"/>
                  <a:pt x="284321" y="281464"/>
                  <a:pt x="343376" y="239554"/>
                </a:cubicBezTo>
                <a:cubicBezTo>
                  <a:pt x="347186" y="236696"/>
                  <a:pt x="350996" y="234791"/>
                  <a:pt x="355759" y="234791"/>
                </a:cubicBezTo>
                <a:cubicBezTo>
                  <a:pt x="366236" y="234791"/>
                  <a:pt x="374809" y="243364"/>
                  <a:pt x="374809" y="253841"/>
                </a:cubicBezTo>
                <a:cubicBezTo>
                  <a:pt x="374809" y="260509"/>
                  <a:pt x="371951" y="265271"/>
                  <a:pt x="367189" y="269081"/>
                </a:cubicBezTo>
                <a:lnTo>
                  <a:pt x="367189" y="269081"/>
                </a:lnTo>
                <a:cubicBezTo>
                  <a:pt x="282416" y="330041"/>
                  <a:pt x="170021" y="424339"/>
                  <a:pt x="93821" y="510064"/>
                </a:cubicBezTo>
                <a:cubicBezTo>
                  <a:pt x="93821" y="510064"/>
                  <a:pt x="83344" y="521494"/>
                  <a:pt x="78581" y="527209"/>
                </a:cubicBezTo>
                <a:lnTo>
                  <a:pt x="78581" y="527209"/>
                </a:lnTo>
                <a:cubicBezTo>
                  <a:pt x="35719" y="577691"/>
                  <a:pt x="7144" y="623411"/>
                  <a:pt x="7144" y="655796"/>
                </a:cubicBezTo>
                <a:lnTo>
                  <a:pt x="64294" y="655796"/>
                </a:lnTo>
                <a:cubicBezTo>
                  <a:pt x="64294" y="634841"/>
                  <a:pt x="97631" y="589121"/>
                  <a:pt x="148114" y="534829"/>
                </a:cubicBezTo>
                <a:cubicBezTo>
                  <a:pt x="194786" y="574834"/>
                  <a:pt x="254794" y="598646"/>
                  <a:pt x="321469" y="598646"/>
                </a:cubicBezTo>
                <a:cubicBezTo>
                  <a:pt x="369094" y="598646"/>
                  <a:pt x="414814" y="586264"/>
                  <a:pt x="453866" y="563404"/>
                </a:cubicBezTo>
                <a:lnTo>
                  <a:pt x="453866" y="563404"/>
                </a:lnTo>
                <a:cubicBezTo>
                  <a:pt x="657701" y="450056"/>
                  <a:pt x="683419" y="241459"/>
                  <a:pt x="683419" y="7144"/>
                </a:cubicBezTo>
                <a:cubicBezTo>
                  <a:pt x="683419" y="7144"/>
                  <a:pt x="461486" y="68104"/>
                  <a:pt x="321469" y="64294"/>
                </a:cubicBezTo>
                <a:close/>
              </a:path>
            </a:pathLst>
          </a:custGeom>
          <a:gradFill flip="none" rotWithShape="1">
            <a:gsLst>
              <a:gs pos="0">
                <a:srgbClr val="FF917E"/>
              </a:gs>
              <a:gs pos="100000">
                <a:srgbClr val="FB507D"/>
              </a:gs>
            </a:gsLst>
            <a:lin ang="0" scaled="1"/>
            <a:tileRect/>
          </a:gradFill>
          <a:ln w="9525" cap="flat">
            <a:noFill/>
            <a:prstDash val="solid"/>
            <a:miter/>
          </a:ln>
        </p:spPr>
        <p:txBody>
          <a:bodyPr rtlCol="0" anchor="ctr"/>
          <a:lstStyle/>
          <a:p>
            <a:endParaRPr lang="en-US"/>
          </a:p>
        </p:txBody>
      </p:sp>
      <p:grpSp>
        <p:nvGrpSpPr>
          <p:cNvPr id="8" name="Graphic 6" descr="Megaphone">
            <a:extLst>
              <a:ext uri="{FF2B5EF4-FFF2-40B4-BE49-F238E27FC236}">
                <a16:creationId xmlns:a16="http://schemas.microsoft.com/office/drawing/2014/main" id="{BDC7B73B-D18F-4EAD-8EEC-F79C2AA93349}"/>
              </a:ext>
            </a:extLst>
          </p:cNvPr>
          <p:cNvGrpSpPr/>
          <p:nvPr/>
        </p:nvGrpSpPr>
        <p:grpSpPr>
          <a:xfrm>
            <a:off x="4114800" y="2935963"/>
            <a:ext cx="914400" cy="914400"/>
            <a:chOff x="3893218" y="2971800"/>
            <a:chExt cx="914400" cy="914400"/>
          </a:xfrm>
          <a:gradFill flip="none" rotWithShape="1">
            <a:gsLst>
              <a:gs pos="0">
                <a:srgbClr val="EF4292"/>
              </a:gs>
              <a:gs pos="100000">
                <a:srgbClr val="8C4AE2"/>
              </a:gs>
            </a:gsLst>
            <a:lin ang="0" scaled="1"/>
            <a:tileRect/>
          </a:gradFill>
        </p:grpSpPr>
        <p:sp>
          <p:nvSpPr>
            <p:cNvPr id="9" name="Freeform: Shape 8">
              <a:extLst>
                <a:ext uri="{FF2B5EF4-FFF2-40B4-BE49-F238E27FC236}">
                  <a16:creationId xmlns:a16="http://schemas.microsoft.com/office/drawing/2014/main" id="{E55E0C74-F11C-484C-A1BD-7D5DC023B9C1}"/>
                </a:ext>
              </a:extLst>
            </p:cNvPr>
            <p:cNvSpPr/>
            <p:nvPr/>
          </p:nvSpPr>
          <p:spPr>
            <a:xfrm>
              <a:off x="3965305" y="3573477"/>
              <a:ext cx="123825" cy="161925"/>
            </a:xfrm>
            <a:custGeom>
              <a:avLst/>
              <a:gdLst>
                <a:gd name="connsiteX0" fmla="*/ 60310 w 123825"/>
                <a:gd name="connsiteY0" fmla="*/ 21258 h 161925"/>
                <a:gd name="connsiteX1" fmla="*/ 21258 w 123825"/>
                <a:gd name="connsiteY1" fmla="*/ 10780 h 161925"/>
                <a:gd name="connsiteX2" fmla="*/ 10780 w 123825"/>
                <a:gd name="connsiteY2" fmla="*/ 49833 h 161925"/>
                <a:gd name="connsiteX3" fmla="*/ 67930 w 123825"/>
                <a:gd name="connsiteY3" fmla="*/ 148893 h 161925"/>
                <a:gd name="connsiteX4" fmla="*/ 106983 w 123825"/>
                <a:gd name="connsiteY4" fmla="*/ 159370 h 161925"/>
                <a:gd name="connsiteX5" fmla="*/ 117460 w 123825"/>
                <a:gd name="connsiteY5" fmla="*/ 120318 h 161925"/>
                <a:gd name="connsiteX6" fmla="*/ 60310 w 123825"/>
                <a:gd name="connsiteY6" fmla="*/ 2125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61925">
                  <a:moveTo>
                    <a:pt x="60310" y="21258"/>
                  </a:moveTo>
                  <a:cubicBezTo>
                    <a:pt x="52690" y="7923"/>
                    <a:pt x="34593" y="3160"/>
                    <a:pt x="21258" y="10780"/>
                  </a:cubicBezTo>
                  <a:cubicBezTo>
                    <a:pt x="7923" y="18400"/>
                    <a:pt x="3160" y="36498"/>
                    <a:pt x="10780" y="49833"/>
                  </a:cubicBezTo>
                  <a:lnTo>
                    <a:pt x="67930" y="148893"/>
                  </a:lnTo>
                  <a:cubicBezTo>
                    <a:pt x="75550" y="162228"/>
                    <a:pt x="93648" y="166990"/>
                    <a:pt x="106983" y="159370"/>
                  </a:cubicBezTo>
                  <a:cubicBezTo>
                    <a:pt x="120318" y="151750"/>
                    <a:pt x="125080" y="133653"/>
                    <a:pt x="117460" y="120318"/>
                  </a:cubicBezTo>
                  <a:lnTo>
                    <a:pt x="60310" y="21258"/>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AD9CA6B-1978-4F60-8F66-747A2B26E87D}"/>
                </a:ext>
              </a:extLst>
            </p:cNvPr>
            <p:cNvSpPr/>
            <p:nvPr/>
          </p:nvSpPr>
          <p:spPr>
            <a:xfrm>
              <a:off x="4037522" y="3119278"/>
              <a:ext cx="685800" cy="609600"/>
            </a:xfrm>
            <a:custGeom>
              <a:avLst/>
              <a:gdLst>
                <a:gd name="connsiteX0" fmla="*/ 406241 w 685800"/>
                <a:gd name="connsiteY0" fmla="*/ 533560 h 609600"/>
                <a:gd name="connsiteX1" fmla="*/ 273844 w 685800"/>
                <a:gd name="connsiteY1" fmla="*/ 571660 h 609600"/>
                <a:gd name="connsiteX2" fmla="*/ 242411 w 685800"/>
                <a:gd name="connsiteY2" fmla="*/ 537370 h 609600"/>
                <a:gd name="connsiteX3" fmla="*/ 414814 w 685800"/>
                <a:gd name="connsiteY3" fmla="*/ 487840 h 609600"/>
                <a:gd name="connsiteX4" fmla="*/ 406241 w 685800"/>
                <a:gd name="connsiteY4" fmla="*/ 533560 h 609600"/>
                <a:gd name="connsiteX5" fmla="*/ 684371 w 685800"/>
                <a:gd name="connsiteY5" fmla="*/ 385922 h 609600"/>
                <a:gd name="connsiteX6" fmla="*/ 620554 w 685800"/>
                <a:gd name="connsiteY6" fmla="*/ 275432 h 609600"/>
                <a:gd name="connsiteX7" fmla="*/ 534829 w 685800"/>
                <a:gd name="connsiteY7" fmla="*/ 126842 h 609600"/>
                <a:gd name="connsiteX8" fmla="*/ 471011 w 685800"/>
                <a:gd name="connsiteY8" fmla="*/ 16352 h 609600"/>
                <a:gd name="connsiteX9" fmla="*/ 441484 w 685800"/>
                <a:gd name="connsiteY9" fmla="*/ 12542 h 609600"/>
                <a:gd name="connsiteX10" fmla="*/ 7144 w 685800"/>
                <a:gd name="connsiteY10" fmla="*/ 431642 h 609600"/>
                <a:gd name="connsiteX11" fmla="*/ 92869 w 685800"/>
                <a:gd name="connsiteY11" fmla="*/ 580232 h 609600"/>
                <a:gd name="connsiteX12" fmla="*/ 201454 w 685800"/>
                <a:gd name="connsiteY12" fmla="*/ 549752 h 609600"/>
                <a:gd name="connsiteX13" fmla="*/ 250031 w 685800"/>
                <a:gd name="connsiteY13" fmla="*/ 602140 h 609600"/>
                <a:gd name="connsiteX14" fmla="*/ 278606 w 685800"/>
                <a:gd name="connsiteY14" fmla="*/ 610712 h 609600"/>
                <a:gd name="connsiteX15" fmla="*/ 422434 w 685800"/>
                <a:gd name="connsiteY15" fmla="*/ 569755 h 609600"/>
                <a:gd name="connsiteX16" fmla="*/ 429101 w 685800"/>
                <a:gd name="connsiteY16" fmla="*/ 566897 h 609600"/>
                <a:gd name="connsiteX17" fmla="*/ 442436 w 685800"/>
                <a:gd name="connsiteY17" fmla="*/ 547847 h 609600"/>
                <a:gd name="connsiteX18" fmla="*/ 455771 w 685800"/>
                <a:gd name="connsiteY18" fmla="*/ 477362 h 609600"/>
                <a:gd name="connsiteX19" fmla="*/ 673894 w 685800"/>
                <a:gd name="connsiteY19" fmla="*/ 415450 h 609600"/>
                <a:gd name="connsiteX20" fmla="*/ 684371 w 685800"/>
                <a:gd name="connsiteY20" fmla="*/ 38592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 h="609600">
                  <a:moveTo>
                    <a:pt x="406241" y="533560"/>
                  </a:moveTo>
                  <a:lnTo>
                    <a:pt x="273844" y="571660"/>
                  </a:lnTo>
                  <a:lnTo>
                    <a:pt x="242411" y="537370"/>
                  </a:lnTo>
                  <a:lnTo>
                    <a:pt x="414814" y="487840"/>
                  </a:lnTo>
                  <a:lnTo>
                    <a:pt x="406241" y="533560"/>
                  </a:lnTo>
                  <a:close/>
                  <a:moveTo>
                    <a:pt x="684371" y="385922"/>
                  </a:moveTo>
                  <a:lnTo>
                    <a:pt x="620554" y="275432"/>
                  </a:lnTo>
                  <a:lnTo>
                    <a:pt x="534829" y="126842"/>
                  </a:lnTo>
                  <a:lnTo>
                    <a:pt x="471011" y="16352"/>
                  </a:lnTo>
                  <a:cubicBezTo>
                    <a:pt x="464344" y="5875"/>
                    <a:pt x="450056" y="3970"/>
                    <a:pt x="441484" y="12542"/>
                  </a:cubicBezTo>
                  <a:lnTo>
                    <a:pt x="7144" y="431642"/>
                  </a:lnTo>
                  <a:lnTo>
                    <a:pt x="92869" y="580232"/>
                  </a:lnTo>
                  <a:lnTo>
                    <a:pt x="201454" y="549752"/>
                  </a:lnTo>
                  <a:lnTo>
                    <a:pt x="250031" y="602140"/>
                  </a:lnTo>
                  <a:cubicBezTo>
                    <a:pt x="257651" y="609760"/>
                    <a:pt x="268129" y="613570"/>
                    <a:pt x="278606" y="610712"/>
                  </a:cubicBezTo>
                  <a:lnTo>
                    <a:pt x="422434" y="569755"/>
                  </a:lnTo>
                  <a:cubicBezTo>
                    <a:pt x="424339" y="568802"/>
                    <a:pt x="427196" y="567850"/>
                    <a:pt x="429101" y="566897"/>
                  </a:cubicBezTo>
                  <a:cubicBezTo>
                    <a:pt x="435769" y="563087"/>
                    <a:pt x="441484" y="555468"/>
                    <a:pt x="442436" y="547847"/>
                  </a:cubicBezTo>
                  <a:lnTo>
                    <a:pt x="455771" y="477362"/>
                  </a:lnTo>
                  <a:lnTo>
                    <a:pt x="673894" y="415450"/>
                  </a:lnTo>
                  <a:cubicBezTo>
                    <a:pt x="685324" y="410687"/>
                    <a:pt x="691039" y="396400"/>
                    <a:pt x="684371" y="385922"/>
                  </a:cubicBezTo>
                  <a:close/>
                </a:path>
              </a:pathLst>
            </a:custGeom>
            <a:grpFill/>
            <a:ln w="9525" cap="flat">
              <a:noFill/>
              <a:prstDash val="solid"/>
              <a:miter/>
            </a:ln>
          </p:spPr>
          <p:txBody>
            <a:bodyPr rtlCol="0" anchor="ctr"/>
            <a:lstStyle/>
            <a:p>
              <a:endParaRPr lang="en-US"/>
            </a:p>
          </p:txBody>
        </p:sp>
      </p:grpSp>
      <p:grpSp>
        <p:nvGrpSpPr>
          <p:cNvPr id="11" name="Graphic 14" descr="Rocket">
            <a:extLst>
              <a:ext uri="{FF2B5EF4-FFF2-40B4-BE49-F238E27FC236}">
                <a16:creationId xmlns:a16="http://schemas.microsoft.com/office/drawing/2014/main" id="{2C2832F1-756A-48C7-97C6-233CD1F41EA0}"/>
              </a:ext>
            </a:extLst>
          </p:cNvPr>
          <p:cNvGrpSpPr/>
          <p:nvPr/>
        </p:nvGrpSpPr>
        <p:grpSpPr>
          <a:xfrm>
            <a:off x="6882834" y="2971799"/>
            <a:ext cx="914400" cy="914400"/>
            <a:chOff x="6362060" y="3025869"/>
            <a:chExt cx="914400" cy="914400"/>
          </a:xfrm>
          <a:gradFill>
            <a:gsLst>
              <a:gs pos="0">
                <a:srgbClr val="4489FF"/>
              </a:gs>
              <a:gs pos="100000">
                <a:srgbClr val="564BFF"/>
              </a:gs>
            </a:gsLst>
            <a:lin ang="0" scaled="1"/>
          </a:gradFill>
        </p:grpSpPr>
        <p:sp>
          <p:nvSpPr>
            <p:cNvPr id="12" name="Freeform: Shape 11">
              <a:extLst>
                <a:ext uri="{FF2B5EF4-FFF2-40B4-BE49-F238E27FC236}">
                  <a16:creationId xmlns:a16="http://schemas.microsoft.com/office/drawing/2014/main" id="{F1C765F7-A7F2-4479-9AB5-0005CE3DBA4E}"/>
                </a:ext>
              </a:extLst>
            </p:cNvPr>
            <p:cNvSpPr/>
            <p:nvPr/>
          </p:nvSpPr>
          <p:spPr>
            <a:xfrm>
              <a:off x="7020714" y="3093693"/>
              <a:ext cx="180975" cy="180975"/>
            </a:xfrm>
            <a:custGeom>
              <a:avLst/>
              <a:gdLst>
                <a:gd name="connsiteX0" fmla="*/ 177641 w 180975"/>
                <a:gd name="connsiteY0" fmla="*/ 12186 h 180975"/>
                <a:gd name="connsiteX1" fmla="*/ 7144 w 180975"/>
                <a:gd name="connsiteY1" fmla="*/ 33141 h 180975"/>
                <a:gd name="connsiteX2" fmla="*/ 85249 w 180975"/>
                <a:gd name="connsiteY2" fmla="*/ 95054 h 180975"/>
                <a:gd name="connsiteX3" fmla="*/ 148114 w 180975"/>
                <a:gd name="connsiteY3" fmla="*/ 175064 h 180975"/>
                <a:gd name="connsiteX4" fmla="*/ 177641 w 180975"/>
                <a:gd name="connsiteY4" fmla="*/ 12186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7641" y="12186"/>
                  </a:moveTo>
                  <a:cubicBezTo>
                    <a:pt x="164306" y="-1149"/>
                    <a:pt x="78581" y="14091"/>
                    <a:pt x="7144" y="33141"/>
                  </a:cubicBezTo>
                  <a:cubicBezTo>
                    <a:pt x="32861" y="48381"/>
                    <a:pt x="59531" y="69336"/>
                    <a:pt x="85249" y="95054"/>
                  </a:cubicBezTo>
                  <a:cubicBezTo>
                    <a:pt x="111919" y="121724"/>
                    <a:pt x="132874" y="148394"/>
                    <a:pt x="148114" y="175064"/>
                  </a:cubicBezTo>
                  <a:cubicBezTo>
                    <a:pt x="167164" y="101721"/>
                    <a:pt x="191929" y="25521"/>
                    <a:pt x="177641" y="12186"/>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C06EEBA-7E5E-4184-BBA4-DB085DBD763F}"/>
                </a:ext>
              </a:extLst>
            </p:cNvPr>
            <p:cNvSpPr/>
            <p:nvPr/>
          </p:nvSpPr>
          <p:spPr>
            <a:xfrm>
              <a:off x="6428323" y="3355553"/>
              <a:ext cx="238125" cy="228600"/>
            </a:xfrm>
            <a:custGeom>
              <a:avLst/>
              <a:gdLst>
                <a:gd name="connsiteX0" fmla="*/ 239489 w 238125"/>
                <a:gd name="connsiteY0" fmla="*/ 21789 h 228600"/>
                <a:gd name="connsiteX1" fmla="*/ 207104 w 238125"/>
                <a:gd name="connsiteY1" fmla="*/ 9406 h 228600"/>
                <a:gd name="connsiteX2" fmla="*/ 169004 w 238125"/>
                <a:gd name="connsiteY2" fmla="*/ 17026 h 228600"/>
                <a:gd name="connsiteX3" fmla="*/ 17557 w 238125"/>
                <a:gd name="connsiteY3" fmla="*/ 168474 h 228600"/>
                <a:gd name="connsiteX4" fmla="*/ 49942 w 238125"/>
                <a:gd name="connsiteY4" fmla="*/ 228481 h 228600"/>
                <a:gd name="connsiteX5" fmla="*/ 176624 w 238125"/>
                <a:gd name="connsiteY5" fmla="*/ 199906 h 228600"/>
                <a:gd name="connsiteX6" fmla="*/ 239489 w 238125"/>
                <a:gd name="connsiteY6" fmla="*/ 2178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228600">
                  <a:moveTo>
                    <a:pt x="239489" y="21789"/>
                  </a:moveTo>
                  <a:lnTo>
                    <a:pt x="207104" y="9406"/>
                  </a:lnTo>
                  <a:cubicBezTo>
                    <a:pt x="193769" y="4644"/>
                    <a:pt x="179482" y="7501"/>
                    <a:pt x="169004" y="17026"/>
                  </a:cubicBezTo>
                  <a:lnTo>
                    <a:pt x="17557" y="168474"/>
                  </a:lnTo>
                  <a:cubicBezTo>
                    <a:pt x="-7208" y="193239"/>
                    <a:pt x="15652" y="236101"/>
                    <a:pt x="49942" y="228481"/>
                  </a:cubicBezTo>
                  <a:lnTo>
                    <a:pt x="176624" y="199906"/>
                  </a:lnTo>
                  <a:cubicBezTo>
                    <a:pt x="187102" y="152281"/>
                    <a:pt x="204247" y="88464"/>
                    <a:pt x="239489" y="2178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038B9BE-9FE6-4DE3-8864-403CF393F6A6}"/>
                </a:ext>
              </a:extLst>
            </p:cNvPr>
            <p:cNvSpPr/>
            <p:nvPr/>
          </p:nvSpPr>
          <p:spPr>
            <a:xfrm>
              <a:off x="6708335" y="3618800"/>
              <a:ext cx="228600" cy="247650"/>
            </a:xfrm>
            <a:custGeom>
              <a:avLst/>
              <a:gdLst>
                <a:gd name="connsiteX0" fmla="*/ 211890 w 228600"/>
                <a:gd name="connsiteY0" fmla="*/ 7144 h 247650"/>
                <a:gd name="connsiteX1" fmla="*/ 37583 w 228600"/>
                <a:gd name="connsiteY1" fmla="*/ 68104 h 247650"/>
                <a:gd name="connsiteX2" fmla="*/ 8055 w 228600"/>
                <a:gd name="connsiteY2" fmla="*/ 203359 h 247650"/>
                <a:gd name="connsiteX3" fmla="*/ 68063 w 228600"/>
                <a:gd name="connsiteY3" fmla="*/ 235744 h 247650"/>
                <a:gd name="connsiteX4" fmla="*/ 219510 w 228600"/>
                <a:gd name="connsiteY4" fmla="*/ 84296 h 247650"/>
                <a:gd name="connsiteX5" fmla="*/ 227130 w 228600"/>
                <a:gd name="connsiteY5" fmla="*/ 46196 h 247650"/>
                <a:gd name="connsiteX6" fmla="*/ 211890 w 228600"/>
                <a:gd name="connsiteY6"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247650">
                  <a:moveTo>
                    <a:pt x="211890" y="7144"/>
                  </a:moveTo>
                  <a:cubicBezTo>
                    <a:pt x="148073" y="40481"/>
                    <a:pt x="87113" y="58579"/>
                    <a:pt x="37583" y="68104"/>
                  </a:cubicBezTo>
                  <a:lnTo>
                    <a:pt x="8055" y="203359"/>
                  </a:lnTo>
                  <a:cubicBezTo>
                    <a:pt x="435" y="237649"/>
                    <a:pt x="42345" y="261461"/>
                    <a:pt x="68063" y="235744"/>
                  </a:cubicBezTo>
                  <a:lnTo>
                    <a:pt x="219510" y="84296"/>
                  </a:lnTo>
                  <a:cubicBezTo>
                    <a:pt x="229035" y="74771"/>
                    <a:pt x="232845" y="59531"/>
                    <a:pt x="227130" y="46196"/>
                  </a:cubicBezTo>
                  <a:lnTo>
                    <a:pt x="211890" y="7144"/>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8FB4346-19DF-4762-BAFB-9882618A0EFE}"/>
                </a:ext>
              </a:extLst>
            </p:cNvPr>
            <p:cNvSpPr/>
            <p:nvPr/>
          </p:nvSpPr>
          <p:spPr>
            <a:xfrm>
              <a:off x="6631141" y="3136835"/>
              <a:ext cx="523875" cy="523875"/>
            </a:xfrm>
            <a:custGeom>
              <a:avLst/>
              <a:gdLst>
                <a:gd name="connsiteX0" fmla="*/ 345281 w 523875"/>
                <a:gd name="connsiteY0" fmla="*/ 7144 h 523875"/>
                <a:gd name="connsiteX1" fmla="*/ 163354 w 523875"/>
                <a:gd name="connsiteY1" fmla="*/ 130969 h 523875"/>
                <a:gd name="connsiteX2" fmla="*/ 7144 w 523875"/>
                <a:gd name="connsiteY2" fmla="*/ 459581 h 523875"/>
                <a:gd name="connsiteX3" fmla="*/ 66199 w 523875"/>
                <a:gd name="connsiteY3" fmla="*/ 518636 h 523875"/>
                <a:gd name="connsiteX4" fmla="*/ 395764 w 523875"/>
                <a:gd name="connsiteY4" fmla="*/ 363379 h 523875"/>
                <a:gd name="connsiteX5" fmla="*/ 519589 w 523875"/>
                <a:gd name="connsiteY5" fmla="*/ 182404 h 523875"/>
                <a:gd name="connsiteX6" fmla="*/ 447199 w 523875"/>
                <a:gd name="connsiteY6" fmla="*/ 77629 h 523875"/>
                <a:gd name="connsiteX7" fmla="*/ 345281 w 523875"/>
                <a:gd name="connsiteY7" fmla="*/ 7144 h 523875"/>
                <a:gd name="connsiteX8" fmla="*/ 393859 w 523875"/>
                <a:gd name="connsiteY8" fmla="*/ 212884 h 523875"/>
                <a:gd name="connsiteX9" fmla="*/ 312896 w 523875"/>
                <a:gd name="connsiteY9" fmla="*/ 212884 h 523875"/>
                <a:gd name="connsiteX10" fmla="*/ 312896 w 523875"/>
                <a:gd name="connsiteY10" fmla="*/ 131921 h 523875"/>
                <a:gd name="connsiteX11" fmla="*/ 393859 w 523875"/>
                <a:gd name="connsiteY11" fmla="*/ 131921 h 523875"/>
                <a:gd name="connsiteX12" fmla="*/ 393859 w 523875"/>
                <a:gd name="connsiteY12" fmla="*/ 21288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875" h="523875">
                  <a:moveTo>
                    <a:pt x="345281" y="7144"/>
                  </a:moveTo>
                  <a:cubicBezTo>
                    <a:pt x="289084" y="30004"/>
                    <a:pt x="225266" y="69056"/>
                    <a:pt x="163354" y="130969"/>
                  </a:cubicBezTo>
                  <a:cubicBezTo>
                    <a:pt x="50006" y="244316"/>
                    <a:pt x="16669" y="381476"/>
                    <a:pt x="7144" y="459581"/>
                  </a:cubicBezTo>
                  <a:lnTo>
                    <a:pt x="66199" y="518636"/>
                  </a:lnTo>
                  <a:cubicBezTo>
                    <a:pt x="144304" y="509111"/>
                    <a:pt x="282416" y="476726"/>
                    <a:pt x="395764" y="363379"/>
                  </a:cubicBezTo>
                  <a:cubicBezTo>
                    <a:pt x="457676" y="301466"/>
                    <a:pt x="496729" y="238601"/>
                    <a:pt x="519589" y="182404"/>
                  </a:cubicBezTo>
                  <a:cubicBezTo>
                    <a:pt x="507206" y="150971"/>
                    <a:pt x="482441" y="113824"/>
                    <a:pt x="447199" y="77629"/>
                  </a:cubicBezTo>
                  <a:cubicBezTo>
                    <a:pt x="412909" y="44291"/>
                    <a:pt x="376714" y="19526"/>
                    <a:pt x="345281" y="7144"/>
                  </a:cubicBezTo>
                  <a:close/>
                  <a:moveTo>
                    <a:pt x="393859" y="212884"/>
                  </a:moveTo>
                  <a:cubicBezTo>
                    <a:pt x="371951" y="234791"/>
                    <a:pt x="335756" y="234791"/>
                    <a:pt x="312896" y="212884"/>
                  </a:cubicBezTo>
                  <a:cubicBezTo>
                    <a:pt x="290989" y="190976"/>
                    <a:pt x="290989" y="154781"/>
                    <a:pt x="312896" y="131921"/>
                  </a:cubicBezTo>
                  <a:cubicBezTo>
                    <a:pt x="334804" y="110014"/>
                    <a:pt x="370999" y="110014"/>
                    <a:pt x="393859" y="131921"/>
                  </a:cubicBezTo>
                  <a:cubicBezTo>
                    <a:pt x="415766" y="154781"/>
                    <a:pt x="415766" y="190976"/>
                    <a:pt x="393859" y="212884"/>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D396A38-1937-4EB5-9212-27B93B979184}"/>
                </a:ext>
              </a:extLst>
            </p:cNvPr>
            <p:cNvSpPr/>
            <p:nvPr/>
          </p:nvSpPr>
          <p:spPr>
            <a:xfrm>
              <a:off x="6518954" y="3624852"/>
              <a:ext cx="142875" cy="142875"/>
            </a:xfrm>
            <a:custGeom>
              <a:avLst/>
              <a:gdLst>
                <a:gd name="connsiteX0" fmla="*/ 118379 w 142875"/>
                <a:gd name="connsiteY0" fmla="*/ 31572 h 142875"/>
                <a:gd name="connsiteX1" fmla="*/ 73611 w 142875"/>
                <a:gd name="connsiteY1" fmla="*/ 22047 h 142875"/>
                <a:gd name="connsiteX2" fmla="*/ 9794 w 142875"/>
                <a:gd name="connsiteY2" fmla="*/ 140157 h 142875"/>
                <a:gd name="connsiteX3" fmla="*/ 127904 w 142875"/>
                <a:gd name="connsiteY3" fmla="*/ 76339 h 142875"/>
                <a:gd name="connsiteX4" fmla="*/ 118379 w 142875"/>
                <a:gd name="connsiteY4" fmla="*/ 3157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18379" y="31572"/>
                  </a:moveTo>
                  <a:cubicBezTo>
                    <a:pt x="103139" y="16332"/>
                    <a:pt x="105044" y="-9386"/>
                    <a:pt x="73611" y="22047"/>
                  </a:cubicBezTo>
                  <a:cubicBezTo>
                    <a:pt x="42179" y="53479"/>
                    <a:pt x="-4494" y="124917"/>
                    <a:pt x="9794" y="140157"/>
                  </a:cubicBezTo>
                  <a:cubicBezTo>
                    <a:pt x="25034" y="155397"/>
                    <a:pt x="96471" y="107772"/>
                    <a:pt x="127904" y="76339"/>
                  </a:cubicBezTo>
                  <a:cubicBezTo>
                    <a:pt x="159336" y="43954"/>
                    <a:pt x="133619" y="45859"/>
                    <a:pt x="118379" y="31572"/>
                  </a:cubicBezTo>
                  <a:close/>
                </a:path>
              </a:pathLst>
            </a:custGeom>
            <a:grpFill/>
            <a:ln w="9525"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AC4E0882-CECF-4BB0-86AD-A745F4ACD163}"/>
              </a:ext>
            </a:extLst>
          </p:cNvPr>
          <p:cNvSpPr txBox="1"/>
          <p:nvPr/>
        </p:nvSpPr>
        <p:spPr>
          <a:xfrm>
            <a:off x="980157" y="4271932"/>
            <a:ext cx="1869463" cy="400110"/>
          </a:xfrm>
          <a:prstGeom prst="rect">
            <a:avLst/>
          </a:prstGeom>
          <a:noFill/>
        </p:spPr>
        <p:txBody>
          <a:bodyPr wrap="square" rtlCol="0">
            <a:spAutoFit/>
          </a:bodyPr>
          <a:lstStyle/>
          <a:p>
            <a:pPr algn="ctr"/>
            <a:r>
              <a:rPr lang="en-US" sz="2000" b="1">
                <a:solidFill>
                  <a:schemeClr val="bg1"/>
                </a:solidFill>
              </a:rPr>
              <a:t>Lorem Ipsum</a:t>
            </a:r>
          </a:p>
        </p:txBody>
      </p:sp>
      <p:sp>
        <p:nvSpPr>
          <p:cNvPr id="25" name="TextBox 24">
            <a:extLst>
              <a:ext uri="{FF2B5EF4-FFF2-40B4-BE49-F238E27FC236}">
                <a16:creationId xmlns:a16="http://schemas.microsoft.com/office/drawing/2014/main" id="{C441D453-3B5B-4B8A-8224-4D93B7166A54}"/>
              </a:ext>
            </a:extLst>
          </p:cNvPr>
          <p:cNvSpPr txBox="1"/>
          <p:nvPr/>
        </p:nvSpPr>
        <p:spPr>
          <a:xfrm>
            <a:off x="3637267" y="4258881"/>
            <a:ext cx="1869463" cy="400110"/>
          </a:xfrm>
          <a:prstGeom prst="rect">
            <a:avLst/>
          </a:prstGeom>
          <a:noFill/>
        </p:spPr>
        <p:txBody>
          <a:bodyPr wrap="square" rtlCol="0">
            <a:spAutoFit/>
          </a:bodyPr>
          <a:lstStyle/>
          <a:p>
            <a:pPr algn="ctr"/>
            <a:r>
              <a:rPr lang="en-US" sz="2000" b="1">
                <a:solidFill>
                  <a:schemeClr val="bg1"/>
                </a:solidFill>
              </a:rPr>
              <a:t>Dolor Sit Amet</a:t>
            </a:r>
          </a:p>
        </p:txBody>
      </p:sp>
      <p:sp>
        <p:nvSpPr>
          <p:cNvPr id="26" name="TextBox 25">
            <a:extLst>
              <a:ext uri="{FF2B5EF4-FFF2-40B4-BE49-F238E27FC236}">
                <a16:creationId xmlns:a16="http://schemas.microsoft.com/office/drawing/2014/main" id="{624CE903-44A7-47D5-887C-AE02BFD01B73}"/>
              </a:ext>
            </a:extLst>
          </p:cNvPr>
          <p:cNvSpPr txBox="1"/>
          <p:nvPr/>
        </p:nvSpPr>
        <p:spPr>
          <a:xfrm>
            <a:off x="6406945" y="4258881"/>
            <a:ext cx="1869463" cy="400110"/>
          </a:xfrm>
          <a:prstGeom prst="rect">
            <a:avLst/>
          </a:prstGeom>
          <a:noFill/>
        </p:spPr>
        <p:txBody>
          <a:bodyPr wrap="square" rtlCol="0">
            <a:spAutoFit/>
          </a:bodyPr>
          <a:lstStyle/>
          <a:p>
            <a:pPr algn="ctr"/>
            <a:r>
              <a:rPr lang="en-US" sz="2000" b="1">
                <a:solidFill>
                  <a:schemeClr val="bg1"/>
                </a:solidFill>
              </a:rPr>
              <a:t>Consectur</a:t>
            </a:r>
          </a:p>
        </p:txBody>
      </p:sp>
      <p:sp>
        <p:nvSpPr>
          <p:cNvPr id="27" name="TextBox 26">
            <a:extLst>
              <a:ext uri="{FF2B5EF4-FFF2-40B4-BE49-F238E27FC236}">
                <a16:creationId xmlns:a16="http://schemas.microsoft.com/office/drawing/2014/main" id="{B8F863E9-A6C7-48A7-A980-A377AC29FFE5}"/>
              </a:ext>
            </a:extLst>
          </p:cNvPr>
          <p:cNvSpPr txBox="1"/>
          <p:nvPr/>
        </p:nvSpPr>
        <p:spPr>
          <a:xfrm>
            <a:off x="782995" y="4672323"/>
            <a:ext cx="2263786" cy="1384995"/>
          </a:xfrm>
          <a:prstGeom prst="rect">
            <a:avLst/>
          </a:prstGeom>
          <a:noFill/>
        </p:spPr>
        <p:txBody>
          <a:bodyPr wrap="square" rtlCol="0">
            <a:spAutoFit/>
          </a:bodyPr>
          <a:lstStyle/>
          <a:p>
            <a:pPr algn="ctr"/>
            <a:r>
              <a:rPr lang="en-US" sz="1400">
                <a:solidFill>
                  <a:schemeClr val="bg1"/>
                </a:solidFill>
                <a:latin typeface="+mj-lt"/>
              </a:rPr>
              <a:t>Lorem ipsum dolor sit amet, consectetur adipiscing elit. Nullam vehicula non ante a convallis. Maecenas odio lectus, bibendum et posuere et, luctus quis dolor.</a:t>
            </a:r>
          </a:p>
        </p:txBody>
      </p:sp>
      <p:sp>
        <p:nvSpPr>
          <p:cNvPr id="28" name="TextBox 27">
            <a:extLst>
              <a:ext uri="{FF2B5EF4-FFF2-40B4-BE49-F238E27FC236}">
                <a16:creationId xmlns:a16="http://schemas.microsoft.com/office/drawing/2014/main" id="{ABC89229-20A7-49FF-AE39-79978585AF6F}"/>
              </a:ext>
            </a:extLst>
          </p:cNvPr>
          <p:cNvSpPr txBox="1"/>
          <p:nvPr/>
        </p:nvSpPr>
        <p:spPr>
          <a:xfrm>
            <a:off x="3462765" y="4672323"/>
            <a:ext cx="2263786" cy="1169551"/>
          </a:xfrm>
          <a:prstGeom prst="rect">
            <a:avLst/>
          </a:prstGeom>
          <a:noFill/>
        </p:spPr>
        <p:txBody>
          <a:bodyPr wrap="square" rtlCol="0">
            <a:spAutoFit/>
          </a:bodyPr>
          <a:lstStyle/>
          <a:p>
            <a:pPr algn="ctr"/>
            <a:r>
              <a:rPr lang="en-US" sz="1400">
                <a:solidFill>
                  <a:schemeClr val="bg1"/>
                </a:solidFill>
                <a:latin typeface="+mj-lt"/>
              </a:rPr>
              <a:t>Aenean at arcu sit amet eros iaculis facilisis. Sed suscipit mi a ex accumsan molestie. Quisque et lorem vitae sapien fermentum mattis.</a:t>
            </a:r>
          </a:p>
        </p:txBody>
      </p:sp>
      <p:sp>
        <p:nvSpPr>
          <p:cNvPr id="29" name="TextBox 28">
            <a:extLst>
              <a:ext uri="{FF2B5EF4-FFF2-40B4-BE49-F238E27FC236}">
                <a16:creationId xmlns:a16="http://schemas.microsoft.com/office/drawing/2014/main" id="{6E63A712-EC45-4195-A183-FD001E60E566}"/>
              </a:ext>
            </a:extLst>
          </p:cNvPr>
          <p:cNvSpPr txBox="1"/>
          <p:nvPr/>
        </p:nvSpPr>
        <p:spPr>
          <a:xfrm>
            <a:off x="6204935" y="4672323"/>
            <a:ext cx="2263786" cy="1384995"/>
          </a:xfrm>
          <a:prstGeom prst="rect">
            <a:avLst/>
          </a:prstGeom>
          <a:noFill/>
        </p:spPr>
        <p:txBody>
          <a:bodyPr wrap="square" rtlCol="0">
            <a:spAutoFit/>
          </a:bodyPr>
          <a:lstStyle/>
          <a:p>
            <a:pPr algn="ctr"/>
            <a:r>
              <a:rPr lang="en-US" sz="1400">
                <a:solidFill>
                  <a:schemeClr val="bg1"/>
                </a:solidFill>
                <a:latin typeface="+mj-lt"/>
              </a:rPr>
              <a:t>Quisque velit felis, mattis in posuere eu, vehicula sit amet leo. Maecenas convallis ac nulla ut ornare. Nam accumsan sit amet nisi ultricies finibus.</a:t>
            </a:r>
          </a:p>
        </p:txBody>
      </p:sp>
    </p:spTree>
    <p:extLst>
      <p:ext uri="{BB962C8B-B14F-4D97-AF65-F5344CB8AC3E}">
        <p14:creationId xmlns:p14="http://schemas.microsoft.com/office/powerpoint/2010/main" val="90436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8419E"/>
            </a:gs>
            <a:gs pos="100000">
              <a:srgbClr val="9542CE"/>
            </a:gs>
          </a:gsLst>
          <a:lin ang="135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C62552-ECDE-444F-ABA7-FD17DF8BF199}"/>
              </a:ext>
            </a:extLst>
          </p:cNvPr>
          <p:cNvSpPr/>
          <p:nvPr/>
        </p:nvSpPr>
        <p:spPr>
          <a:xfrm>
            <a:off x="137160" y="137160"/>
            <a:ext cx="8869680" cy="6583680"/>
          </a:xfrm>
          <a:prstGeom prst="rect">
            <a:avLst/>
          </a:prstGeom>
          <a:solidFill>
            <a:srgbClr val="0E0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1B2FEB-2B31-4DE3-BFF6-5B70D0AC61F3}"/>
              </a:ext>
            </a:extLst>
          </p:cNvPr>
          <p:cNvSpPr/>
          <p:nvPr/>
        </p:nvSpPr>
        <p:spPr>
          <a:xfrm>
            <a:off x="881742" y="1631993"/>
            <a:ext cx="6444344" cy="108856"/>
          </a:xfrm>
          <a:prstGeom prst="rect">
            <a:avLst/>
          </a:prstGeom>
          <a:gradFill flip="none" rotWithShape="1">
            <a:gsLst>
              <a:gs pos="0">
                <a:srgbClr val="D8419E"/>
              </a:gs>
              <a:gs pos="100000">
                <a:srgbClr val="9542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60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042A9F9-211A-4F4E-A011-C197708DF551}"/>
              </a:ext>
            </a:extLst>
          </p:cNvPr>
          <p:cNvSpPr txBox="1"/>
          <p:nvPr/>
        </p:nvSpPr>
        <p:spPr>
          <a:xfrm>
            <a:off x="881741" y="665552"/>
            <a:ext cx="5834745" cy="923330"/>
          </a:xfrm>
          <a:prstGeom prst="rect">
            <a:avLst/>
          </a:prstGeom>
          <a:noFill/>
        </p:spPr>
        <p:txBody>
          <a:bodyPr wrap="square" rtlCol="0">
            <a:spAutoFit/>
          </a:bodyPr>
          <a:lstStyle/>
          <a:p>
            <a:r>
              <a:rPr lang="en-US" sz="5400">
                <a:solidFill>
                  <a:schemeClr val="bg1"/>
                </a:solidFill>
                <a:latin typeface="Yellowtail" panose="02000506000000020003" pitchFamily="50" charset="0"/>
              </a:rPr>
              <a:t>Presentation Title</a:t>
            </a:r>
          </a:p>
        </p:txBody>
      </p:sp>
      <p:sp>
        <p:nvSpPr>
          <p:cNvPr id="30" name="TextBox 29">
            <a:extLst>
              <a:ext uri="{FF2B5EF4-FFF2-40B4-BE49-F238E27FC236}">
                <a16:creationId xmlns:a16="http://schemas.microsoft.com/office/drawing/2014/main" id="{F816B875-9A2E-4B1B-B8AD-B7FA65A77556}"/>
              </a:ext>
            </a:extLst>
          </p:cNvPr>
          <p:cNvSpPr txBox="1"/>
          <p:nvPr/>
        </p:nvSpPr>
        <p:spPr>
          <a:xfrm>
            <a:off x="881741" y="2274838"/>
            <a:ext cx="6444344" cy="2585323"/>
          </a:xfrm>
          <a:prstGeom prst="rect">
            <a:avLst/>
          </a:prstGeom>
          <a:noFill/>
        </p:spPr>
        <p:txBody>
          <a:bodyPr wrap="square" rtlCol="0">
            <a:spAutoFit/>
          </a:bodyPr>
          <a:lstStyle/>
          <a:p>
            <a:r>
              <a:rPr lang="en-US">
                <a:solidFill>
                  <a:schemeClr val="bg1"/>
                </a:solidFill>
                <a:latin typeface="+mj-lt"/>
              </a:rPr>
              <a:t>Lorem ipsum dolor sit amet, consectetur adipiscing elit. Nullam vehicula non ante a convallis. Maecenas odio lectus, bibendum et posuere et, luctus quis dolor.</a:t>
            </a:r>
          </a:p>
          <a:p>
            <a:endParaRPr lang="en-US">
              <a:solidFill>
                <a:schemeClr val="bg1"/>
              </a:solidFill>
              <a:latin typeface="+mj-lt"/>
            </a:endParaRPr>
          </a:p>
          <a:p>
            <a:r>
              <a:rPr lang="en-US">
                <a:solidFill>
                  <a:schemeClr val="bg1"/>
                </a:solidFill>
              </a:rPr>
              <a:t>Aenean at arcu sit amet eros iaculis facilisis. Sed suscipit mi a ex accumsan molestie. Quisque et lorem vitae sapien fermentum mattis. Quisque velit felis, mattis in posuere eu, vehicula sit amet leo. Maecenas convallis ac nulla ut ornare. Nam accumsan sit amet nisi ultricies finibus.</a:t>
            </a:r>
          </a:p>
        </p:txBody>
      </p:sp>
      <p:sp>
        <p:nvSpPr>
          <p:cNvPr id="3" name="Isosceles Triangle 2">
            <a:extLst>
              <a:ext uri="{FF2B5EF4-FFF2-40B4-BE49-F238E27FC236}">
                <a16:creationId xmlns:a16="http://schemas.microsoft.com/office/drawing/2014/main" id="{A046129B-F017-499E-A8CE-87DEA2DDBFB0}"/>
              </a:ext>
            </a:extLst>
          </p:cNvPr>
          <p:cNvSpPr/>
          <p:nvPr/>
        </p:nvSpPr>
        <p:spPr>
          <a:xfrm rot="2436291">
            <a:off x="7171690" y="4784172"/>
            <a:ext cx="1415144" cy="1219952"/>
          </a:xfrm>
          <a:prstGeom prst="triangle">
            <a:avLst/>
          </a:prstGeom>
          <a:noFill/>
          <a:ln w="508000">
            <a:gradFill>
              <a:gsLst>
                <a:gs pos="0">
                  <a:srgbClr val="4489FF">
                    <a:alpha val="95000"/>
                  </a:srgbClr>
                </a:gs>
                <a:gs pos="100000">
                  <a:srgbClr val="564BFF"/>
                </a:gs>
              </a:gsLst>
              <a:lin ang="5400000" scaled="1"/>
            </a:grad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86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64BFF"/>
            </a:gs>
            <a:gs pos="100000">
              <a:srgbClr val="9542CE"/>
            </a:gs>
          </a:gsLst>
          <a:lin ang="135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C62552-ECDE-444F-ABA7-FD17DF8BF199}"/>
              </a:ext>
            </a:extLst>
          </p:cNvPr>
          <p:cNvSpPr/>
          <p:nvPr/>
        </p:nvSpPr>
        <p:spPr>
          <a:xfrm>
            <a:off x="137160" y="137160"/>
            <a:ext cx="8869680" cy="6583680"/>
          </a:xfrm>
          <a:prstGeom prst="rect">
            <a:avLst/>
          </a:prstGeom>
          <a:solidFill>
            <a:srgbClr val="0E0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1B2FEB-2B31-4DE3-BFF6-5B70D0AC61F3}"/>
              </a:ext>
            </a:extLst>
          </p:cNvPr>
          <p:cNvSpPr/>
          <p:nvPr/>
        </p:nvSpPr>
        <p:spPr>
          <a:xfrm>
            <a:off x="881742" y="1631993"/>
            <a:ext cx="6444344" cy="108856"/>
          </a:xfrm>
          <a:prstGeom prst="rect">
            <a:avLst/>
          </a:prstGeom>
          <a:gradFill flip="none" rotWithShape="1">
            <a:gsLst>
              <a:gs pos="0">
                <a:srgbClr val="564BFF"/>
              </a:gs>
              <a:gs pos="100000">
                <a:srgbClr val="4489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60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042A9F9-211A-4F4E-A011-C197708DF551}"/>
              </a:ext>
            </a:extLst>
          </p:cNvPr>
          <p:cNvSpPr txBox="1"/>
          <p:nvPr/>
        </p:nvSpPr>
        <p:spPr>
          <a:xfrm>
            <a:off x="881741" y="665552"/>
            <a:ext cx="5834745" cy="923330"/>
          </a:xfrm>
          <a:prstGeom prst="rect">
            <a:avLst/>
          </a:prstGeom>
          <a:noFill/>
        </p:spPr>
        <p:txBody>
          <a:bodyPr wrap="square" rtlCol="0">
            <a:spAutoFit/>
          </a:bodyPr>
          <a:lstStyle/>
          <a:p>
            <a:r>
              <a:rPr lang="en-US" sz="5400">
                <a:solidFill>
                  <a:schemeClr val="bg1"/>
                </a:solidFill>
                <a:latin typeface="Yellowtail" panose="02000506000000020003" pitchFamily="50" charset="0"/>
              </a:rPr>
              <a:t>Presentation Title</a:t>
            </a:r>
          </a:p>
        </p:txBody>
      </p:sp>
      <p:sp>
        <p:nvSpPr>
          <p:cNvPr id="30" name="TextBox 29">
            <a:extLst>
              <a:ext uri="{FF2B5EF4-FFF2-40B4-BE49-F238E27FC236}">
                <a16:creationId xmlns:a16="http://schemas.microsoft.com/office/drawing/2014/main" id="{F816B875-9A2E-4B1B-B8AD-B7FA65A77556}"/>
              </a:ext>
            </a:extLst>
          </p:cNvPr>
          <p:cNvSpPr txBox="1"/>
          <p:nvPr/>
        </p:nvSpPr>
        <p:spPr>
          <a:xfrm>
            <a:off x="881741" y="2274838"/>
            <a:ext cx="6444344" cy="2585323"/>
          </a:xfrm>
          <a:prstGeom prst="rect">
            <a:avLst/>
          </a:prstGeom>
          <a:noFill/>
        </p:spPr>
        <p:txBody>
          <a:bodyPr wrap="square" rtlCol="0">
            <a:spAutoFit/>
          </a:bodyPr>
          <a:lstStyle/>
          <a:p>
            <a:r>
              <a:rPr lang="en-US">
                <a:solidFill>
                  <a:schemeClr val="bg1"/>
                </a:solidFill>
                <a:latin typeface="+mj-lt"/>
              </a:rPr>
              <a:t>Lorem ipsum dolor sit amet, consectetur adipiscing elit. Nullam vehicula non ante a convallis. Maecenas odio lectus, bibendum et posuere et, luctus quis dolor.</a:t>
            </a:r>
          </a:p>
          <a:p>
            <a:endParaRPr lang="en-US">
              <a:solidFill>
                <a:schemeClr val="bg1"/>
              </a:solidFill>
              <a:latin typeface="+mj-lt"/>
            </a:endParaRPr>
          </a:p>
          <a:p>
            <a:r>
              <a:rPr lang="en-US">
                <a:solidFill>
                  <a:schemeClr val="bg1"/>
                </a:solidFill>
              </a:rPr>
              <a:t>Aenean at arcu sit amet eros iaculis facilisis. Sed suscipit mi a ex accumsan molestie. Quisque et lorem vitae sapien fermentum mattis. Quisque velit felis, mattis in posuere eu, vehicula sit amet leo. Maecenas convallis ac nulla ut ornare. Nam accumsan sit amet nisi ultricies finibus.</a:t>
            </a:r>
          </a:p>
        </p:txBody>
      </p:sp>
      <p:sp>
        <p:nvSpPr>
          <p:cNvPr id="13" name="Rectangle 12">
            <a:extLst>
              <a:ext uri="{FF2B5EF4-FFF2-40B4-BE49-F238E27FC236}">
                <a16:creationId xmlns:a16="http://schemas.microsoft.com/office/drawing/2014/main" id="{9BE2ECDC-16CB-4DAB-90B6-6C3616E64A30}"/>
              </a:ext>
            </a:extLst>
          </p:cNvPr>
          <p:cNvSpPr/>
          <p:nvPr/>
        </p:nvSpPr>
        <p:spPr>
          <a:xfrm rot="20700000">
            <a:off x="7043913" y="5064463"/>
            <a:ext cx="1009147" cy="1009147"/>
          </a:xfrm>
          <a:prstGeom prst="rect">
            <a:avLst/>
          </a:prstGeom>
          <a:noFill/>
          <a:ln w="508000">
            <a:gradFill>
              <a:gsLst>
                <a:gs pos="0">
                  <a:srgbClr val="9542CE"/>
                </a:gs>
                <a:gs pos="100000">
                  <a:srgbClr val="D8419E"/>
                </a:gs>
              </a:gsLst>
              <a:lin ang="5400000" scaled="1"/>
            </a:gra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014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449</TotalTime>
  <Words>264</Words>
  <Application>Microsoft Office PowerPoint</Application>
  <PresentationFormat>On-screen Show (4:3)</PresentationFormat>
  <Paragraphs>16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vt:lpstr>
      <vt:lpstr>Yellowtail</vt:lpstr>
      <vt:lpstr>Open Sans</vt:lpstr>
      <vt:lpstr>Calibri Light</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Dwi Wijaya</dc:creator>
  <cp:lastModifiedBy>Christian Wijaya</cp:lastModifiedBy>
  <cp:revision>15</cp:revision>
  <dcterms:created xsi:type="dcterms:W3CDTF">2019-02-14T03:51:37Z</dcterms:created>
  <dcterms:modified xsi:type="dcterms:W3CDTF">2022-05-24T08:06:55Z</dcterms:modified>
</cp:coreProperties>
</file>