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F6B"/>
    <a:srgbClr val="F7B731"/>
    <a:srgbClr val="26DE81"/>
    <a:srgbClr val="FED330"/>
    <a:srgbClr val="3867D6"/>
    <a:srgbClr val="4B6584"/>
    <a:srgbClr val="EB3B5A"/>
    <a:srgbClr val="FC5C65"/>
    <a:srgbClr val="4B7BE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74" autoAdjust="0"/>
  </p:normalViewPr>
  <p:slideViewPr>
    <p:cSldViewPr snapToGrid="0" showGuides="1">
      <p:cViewPr varScale="1">
        <p:scale>
          <a:sx n="119" d="100"/>
          <a:sy n="119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06E2-4CBF-4152-9B03-B10145E0431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259D-A79E-4CF4-9438-187BE161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D4B12E-5CEC-4AEA-BEF2-14FDB574DB4A}"/>
              </a:ext>
            </a:extLst>
          </p:cNvPr>
          <p:cNvGrpSpPr/>
          <p:nvPr/>
        </p:nvGrpSpPr>
        <p:grpSpPr>
          <a:xfrm>
            <a:off x="394588" y="672142"/>
            <a:ext cx="8354826" cy="6185858"/>
            <a:chOff x="394588" y="672142"/>
            <a:chExt cx="8354826" cy="618585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0B1277-A2EB-4AC2-97DD-C06A81E9F2FF}"/>
                </a:ext>
              </a:extLst>
            </p:cNvPr>
            <p:cNvSpPr/>
            <p:nvPr/>
          </p:nvSpPr>
          <p:spPr>
            <a:xfrm>
              <a:off x="6266712" y="5196548"/>
              <a:ext cx="4344" cy="10616"/>
            </a:xfrm>
            <a:custGeom>
              <a:avLst/>
              <a:gdLst>
                <a:gd name="connsiteX0" fmla="*/ 4344 w 4344"/>
                <a:gd name="connsiteY0" fmla="*/ 0 h 10616"/>
                <a:gd name="connsiteX1" fmla="*/ 3141 w 4344"/>
                <a:gd name="connsiteY1" fmla="*/ 5957 h 10616"/>
                <a:gd name="connsiteX2" fmla="*/ 0 w 4344"/>
                <a:gd name="connsiteY2" fmla="*/ 10616 h 10616"/>
                <a:gd name="connsiteX3" fmla="*/ 4344 w 4344"/>
                <a:gd name="connsiteY3" fmla="*/ 0 h 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4" h="10616">
                  <a:moveTo>
                    <a:pt x="4344" y="0"/>
                  </a:moveTo>
                  <a:lnTo>
                    <a:pt x="3141" y="5957"/>
                  </a:lnTo>
                  <a:lnTo>
                    <a:pt x="0" y="10616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F58067A-AEC0-4DE3-B1DB-3B0E697E979B}"/>
                </a:ext>
              </a:extLst>
            </p:cNvPr>
            <p:cNvGrpSpPr/>
            <p:nvPr/>
          </p:nvGrpSpPr>
          <p:grpSpPr>
            <a:xfrm flipH="1">
              <a:off x="1673407" y="672142"/>
              <a:ext cx="3581417" cy="5513715"/>
              <a:chOff x="4259942" y="1046844"/>
              <a:chExt cx="2808514" cy="4323805"/>
            </a:xfrm>
            <a:gradFill>
              <a:gsLst>
                <a:gs pos="0">
                  <a:srgbClr val="FC5C65">
                    <a:alpha val="70000"/>
                  </a:srgbClr>
                </a:gs>
                <a:gs pos="100000">
                  <a:srgbClr val="EB3B5A"/>
                </a:gs>
              </a:gsLst>
              <a:lin ang="18900000" scaled="1"/>
            </a:gra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17B30C5-DADA-4DFF-87D8-C7EC01F75C0C}"/>
                  </a:ext>
                </a:extLst>
              </p:cNvPr>
              <p:cNvSpPr/>
              <p:nvPr/>
            </p:nvSpPr>
            <p:spPr>
              <a:xfrm flipH="1">
                <a:off x="4259942" y="1046844"/>
                <a:ext cx="2808514" cy="3280227"/>
              </a:xfrm>
              <a:custGeom>
                <a:avLst/>
                <a:gdLst>
                  <a:gd name="connsiteX0" fmla="*/ 1404257 w 2808514"/>
                  <a:gd name="connsiteY0" fmla="*/ 0 h 3280227"/>
                  <a:gd name="connsiteX1" fmla="*/ 0 w 2808514"/>
                  <a:gd name="connsiteY1" fmla="*/ 1404257 h 3280227"/>
                  <a:gd name="connsiteX2" fmla="*/ 169486 w 2808514"/>
                  <a:gd name="connsiteY2" fmla="*/ 2073609 h 3280227"/>
                  <a:gd name="connsiteX3" fmla="*/ 208691 w 2808514"/>
                  <a:gd name="connsiteY3" fmla="*/ 2138142 h 3280227"/>
                  <a:gd name="connsiteX4" fmla="*/ 645001 w 2808514"/>
                  <a:gd name="connsiteY4" fmla="*/ 3204461 h 3280227"/>
                  <a:gd name="connsiteX5" fmla="*/ 649345 w 2808514"/>
                  <a:gd name="connsiteY5" fmla="*/ 3215077 h 3280227"/>
                  <a:gd name="connsiteX6" fmla="*/ 670700 w 2808514"/>
                  <a:gd name="connsiteY6" fmla="*/ 3246749 h 3280227"/>
                  <a:gd name="connsiteX7" fmla="*/ 751522 w 2808514"/>
                  <a:gd name="connsiteY7" fmla="*/ 3280227 h 3280227"/>
                  <a:gd name="connsiteX8" fmla="*/ 1404257 w 2808514"/>
                  <a:gd name="connsiteY8" fmla="*/ 3280227 h 3280227"/>
                  <a:gd name="connsiteX9" fmla="*/ 1404257 w 2808514"/>
                  <a:gd name="connsiteY9" fmla="*/ 2808514 h 3280227"/>
                  <a:gd name="connsiteX10" fmla="*/ 1404258 w 2808514"/>
                  <a:gd name="connsiteY10" fmla="*/ 2808514 h 3280227"/>
                  <a:gd name="connsiteX11" fmla="*/ 1404258 w 2808514"/>
                  <a:gd name="connsiteY11" fmla="*/ 3280227 h 3280227"/>
                  <a:gd name="connsiteX12" fmla="*/ 2056993 w 2808514"/>
                  <a:gd name="connsiteY12" fmla="*/ 3280227 h 3280227"/>
                  <a:gd name="connsiteX13" fmla="*/ 2137815 w 2808514"/>
                  <a:gd name="connsiteY13" fmla="*/ 3246749 h 3280227"/>
                  <a:gd name="connsiteX14" fmla="*/ 2159170 w 2808514"/>
                  <a:gd name="connsiteY14" fmla="*/ 3215077 h 3280227"/>
                  <a:gd name="connsiteX15" fmla="*/ 2163514 w 2808514"/>
                  <a:gd name="connsiteY15" fmla="*/ 3204461 h 3280227"/>
                  <a:gd name="connsiteX16" fmla="*/ 2599827 w 2808514"/>
                  <a:gd name="connsiteY16" fmla="*/ 2138137 h 3280227"/>
                  <a:gd name="connsiteX17" fmla="*/ 2639028 w 2808514"/>
                  <a:gd name="connsiteY17" fmla="*/ 2073609 h 3280227"/>
                  <a:gd name="connsiteX18" fmla="*/ 2808514 w 2808514"/>
                  <a:gd name="connsiteY18" fmla="*/ 1404257 h 3280227"/>
                  <a:gd name="connsiteX19" fmla="*/ 1404257 w 2808514"/>
                  <a:gd name="connsiteY19" fmla="*/ 0 h 328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08514" h="3280227">
                    <a:moveTo>
                      <a:pt x="1404257" y="0"/>
                    </a:moveTo>
                    <a:cubicBezTo>
                      <a:pt x="628707" y="0"/>
                      <a:pt x="0" y="628707"/>
                      <a:pt x="0" y="1404257"/>
                    </a:cubicBezTo>
                    <a:cubicBezTo>
                      <a:pt x="0" y="1646616"/>
                      <a:pt x="61397" y="1874636"/>
                      <a:pt x="169486" y="2073609"/>
                    </a:cubicBezTo>
                    <a:lnTo>
                      <a:pt x="208691" y="2138142"/>
                    </a:lnTo>
                    <a:lnTo>
                      <a:pt x="645001" y="3204461"/>
                    </a:lnTo>
                    <a:lnTo>
                      <a:pt x="649345" y="3215077"/>
                    </a:lnTo>
                    <a:lnTo>
                      <a:pt x="670700" y="3246749"/>
                    </a:lnTo>
                    <a:cubicBezTo>
                      <a:pt x="691384" y="3267434"/>
                      <a:pt x="719959" y="3280227"/>
                      <a:pt x="751522" y="3280227"/>
                    </a:cubicBezTo>
                    <a:lnTo>
                      <a:pt x="1404257" y="3280227"/>
                    </a:lnTo>
                    <a:lnTo>
                      <a:pt x="1404257" y="2808514"/>
                    </a:lnTo>
                    <a:lnTo>
                      <a:pt x="1404258" y="2808514"/>
                    </a:lnTo>
                    <a:lnTo>
                      <a:pt x="1404258" y="3280227"/>
                    </a:lnTo>
                    <a:lnTo>
                      <a:pt x="2056993" y="3280227"/>
                    </a:lnTo>
                    <a:cubicBezTo>
                      <a:pt x="2088556" y="3280227"/>
                      <a:pt x="2117131" y="3267434"/>
                      <a:pt x="2137815" y="3246749"/>
                    </a:cubicBezTo>
                    <a:lnTo>
                      <a:pt x="2159170" y="3215077"/>
                    </a:lnTo>
                    <a:lnTo>
                      <a:pt x="2163514" y="3204461"/>
                    </a:lnTo>
                    <a:lnTo>
                      <a:pt x="2599827" y="2138137"/>
                    </a:lnTo>
                    <a:lnTo>
                      <a:pt x="2639028" y="2073609"/>
                    </a:lnTo>
                    <a:cubicBezTo>
                      <a:pt x="2747117" y="1874636"/>
                      <a:pt x="2808514" y="1646616"/>
                      <a:pt x="2808514" y="1404257"/>
                    </a:cubicBezTo>
                    <a:cubicBezTo>
                      <a:pt x="2808514" y="628707"/>
                      <a:pt x="2179807" y="0"/>
                      <a:pt x="14042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349AEBA-B0F4-40DC-AD1B-1DFE548E9602}"/>
                  </a:ext>
                </a:extLst>
              </p:cNvPr>
              <p:cNvSpPr/>
              <p:nvPr/>
            </p:nvSpPr>
            <p:spPr>
              <a:xfrm>
                <a:off x="5024120" y="4537693"/>
                <a:ext cx="1280160" cy="3111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35BFE586-DC15-42A9-B639-A82D9EEA58B3}"/>
                  </a:ext>
                </a:extLst>
              </p:cNvPr>
              <p:cNvSpPr/>
              <p:nvPr/>
            </p:nvSpPr>
            <p:spPr>
              <a:xfrm>
                <a:off x="5115559" y="5059482"/>
                <a:ext cx="1097280" cy="3111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280CBED-67B6-4F0D-A9AA-719DDFAF32F8}"/>
                </a:ext>
              </a:extLst>
            </p:cNvPr>
            <p:cNvGrpSpPr/>
            <p:nvPr/>
          </p:nvGrpSpPr>
          <p:grpSpPr>
            <a:xfrm>
              <a:off x="3889176" y="672142"/>
              <a:ext cx="3581417" cy="5513715"/>
              <a:chOff x="4259942" y="1046844"/>
              <a:chExt cx="2808514" cy="4323805"/>
            </a:xfrm>
            <a:gradFill>
              <a:gsLst>
                <a:gs pos="0">
                  <a:srgbClr val="4B7BEC">
                    <a:alpha val="70000"/>
                  </a:srgbClr>
                </a:gs>
                <a:gs pos="100000">
                  <a:srgbClr val="3867D6"/>
                </a:gs>
              </a:gsLst>
              <a:lin ang="18900000" scaled="1"/>
            </a:gra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66E71E-BA58-4683-8FC2-8AA981B638CE}"/>
                  </a:ext>
                </a:extLst>
              </p:cNvPr>
              <p:cNvSpPr/>
              <p:nvPr/>
            </p:nvSpPr>
            <p:spPr>
              <a:xfrm flipH="1">
                <a:off x="4259942" y="1046844"/>
                <a:ext cx="2808514" cy="3280227"/>
              </a:xfrm>
              <a:custGeom>
                <a:avLst/>
                <a:gdLst>
                  <a:gd name="connsiteX0" fmla="*/ 1404257 w 2808514"/>
                  <a:gd name="connsiteY0" fmla="*/ 0 h 3280227"/>
                  <a:gd name="connsiteX1" fmla="*/ 0 w 2808514"/>
                  <a:gd name="connsiteY1" fmla="*/ 1404257 h 3280227"/>
                  <a:gd name="connsiteX2" fmla="*/ 169486 w 2808514"/>
                  <a:gd name="connsiteY2" fmla="*/ 2073609 h 3280227"/>
                  <a:gd name="connsiteX3" fmla="*/ 208691 w 2808514"/>
                  <a:gd name="connsiteY3" fmla="*/ 2138142 h 3280227"/>
                  <a:gd name="connsiteX4" fmla="*/ 645001 w 2808514"/>
                  <a:gd name="connsiteY4" fmla="*/ 3204461 h 3280227"/>
                  <a:gd name="connsiteX5" fmla="*/ 649345 w 2808514"/>
                  <a:gd name="connsiteY5" fmla="*/ 3215077 h 3280227"/>
                  <a:gd name="connsiteX6" fmla="*/ 670700 w 2808514"/>
                  <a:gd name="connsiteY6" fmla="*/ 3246749 h 3280227"/>
                  <a:gd name="connsiteX7" fmla="*/ 751522 w 2808514"/>
                  <a:gd name="connsiteY7" fmla="*/ 3280227 h 3280227"/>
                  <a:gd name="connsiteX8" fmla="*/ 1404257 w 2808514"/>
                  <a:gd name="connsiteY8" fmla="*/ 3280227 h 3280227"/>
                  <a:gd name="connsiteX9" fmla="*/ 1404257 w 2808514"/>
                  <a:gd name="connsiteY9" fmla="*/ 2808514 h 3280227"/>
                  <a:gd name="connsiteX10" fmla="*/ 1404258 w 2808514"/>
                  <a:gd name="connsiteY10" fmla="*/ 2808514 h 3280227"/>
                  <a:gd name="connsiteX11" fmla="*/ 1404258 w 2808514"/>
                  <a:gd name="connsiteY11" fmla="*/ 3280227 h 3280227"/>
                  <a:gd name="connsiteX12" fmla="*/ 2056993 w 2808514"/>
                  <a:gd name="connsiteY12" fmla="*/ 3280227 h 3280227"/>
                  <a:gd name="connsiteX13" fmla="*/ 2137815 w 2808514"/>
                  <a:gd name="connsiteY13" fmla="*/ 3246749 h 3280227"/>
                  <a:gd name="connsiteX14" fmla="*/ 2159170 w 2808514"/>
                  <a:gd name="connsiteY14" fmla="*/ 3215077 h 3280227"/>
                  <a:gd name="connsiteX15" fmla="*/ 2163514 w 2808514"/>
                  <a:gd name="connsiteY15" fmla="*/ 3204461 h 3280227"/>
                  <a:gd name="connsiteX16" fmla="*/ 2599827 w 2808514"/>
                  <a:gd name="connsiteY16" fmla="*/ 2138137 h 3280227"/>
                  <a:gd name="connsiteX17" fmla="*/ 2639028 w 2808514"/>
                  <a:gd name="connsiteY17" fmla="*/ 2073609 h 3280227"/>
                  <a:gd name="connsiteX18" fmla="*/ 2808514 w 2808514"/>
                  <a:gd name="connsiteY18" fmla="*/ 1404257 h 3280227"/>
                  <a:gd name="connsiteX19" fmla="*/ 1404257 w 2808514"/>
                  <a:gd name="connsiteY19" fmla="*/ 0 h 328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08514" h="3280227">
                    <a:moveTo>
                      <a:pt x="1404257" y="0"/>
                    </a:moveTo>
                    <a:cubicBezTo>
                      <a:pt x="628707" y="0"/>
                      <a:pt x="0" y="628707"/>
                      <a:pt x="0" y="1404257"/>
                    </a:cubicBezTo>
                    <a:cubicBezTo>
                      <a:pt x="0" y="1646616"/>
                      <a:pt x="61397" y="1874636"/>
                      <a:pt x="169486" y="2073609"/>
                    </a:cubicBezTo>
                    <a:lnTo>
                      <a:pt x="208691" y="2138142"/>
                    </a:lnTo>
                    <a:lnTo>
                      <a:pt x="645001" y="3204461"/>
                    </a:lnTo>
                    <a:lnTo>
                      <a:pt x="649345" y="3215077"/>
                    </a:lnTo>
                    <a:lnTo>
                      <a:pt x="670700" y="3246749"/>
                    </a:lnTo>
                    <a:cubicBezTo>
                      <a:pt x="691384" y="3267434"/>
                      <a:pt x="719959" y="3280227"/>
                      <a:pt x="751522" y="3280227"/>
                    </a:cubicBezTo>
                    <a:lnTo>
                      <a:pt x="1404257" y="3280227"/>
                    </a:lnTo>
                    <a:lnTo>
                      <a:pt x="1404257" y="2808514"/>
                    </a:lnTo>
                    <a:lnTo>
                      <a:pt x="1404258" y="2808514"/>
                    </a:lnTo>
                    <a:lnTo>
                      <a:pt x="1404258" y="3280227"/>
                    </a:lnTo>
                    <a:lnTo>
                      <a:pt x="2056993" y="3280227"/>
                    </a:lnTo>
                    <a:cubicBezTo>
                      <a:pt x="2088556" y="3280227"/>
                      <a:pt x="2117131" y="3267434"/>
                      <a:pt x="2137815" y="3246749"/>
                    </a:cubicBezTo>
                    <a:lnTo>
                      <a:pt x="2159170" y="3215077"/>
                    </a:lnTo>
                    <a:lnTo>
                      <a:pt x="2163514" y="3204461"/>
                    </a:lnTo>
                    <a:lnTo>
                      <a:pt x="2599827" y="2138137"/>
                    </a:lnTo>
                    <a:lnTo>
                      <a:pt x="2639028" y="2073609"/>
                    </a:lnTo>
                    <a:cubicBezTo>
                      <a:pt x="2747117" y="1874636"/>
                      <a:pt x="2808514" y="1646616"/>
                      <a:pt x="2808514" y="1404257"/>
                    </a:cubicBezTo>
                    <a:cubicBezTo>
                      <a:pt x="2808514" y="628707"/>
                      <a:pt x="2179807" y="0"/>
                      <a:pt x="14042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1452BC1-ACCB-47D3-A223-98628A5E71CC}"/>
                  </a:ext>
                </a:extLst>
              </p:cNvPr>
              <p:cNvSpPr/>
              <p:nvPr/>
            </p:nvSpPr>
            <p:spPr>
              <a:xfrm>
                <a:off x="5024120" y="4537693"/>
                <a:ext cx="1280160" cy="3111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58D1319-1075-4EA0-9354-ABE4650CA53E}"/>
                  </a:ext>
                </a:extLst>
              </p:cNvPr>
              <p:cNvSpPr/>
              <p:nvPr/>
            </p:nvSpPr>
            <p:spPr>
              <a:xfrm>
                <a:off x="5115559" y="5059482"/>
                <a:ext cx="1097280" cy="3111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9FD9ACC-A94F-4464-8B08-057E02B8B3D6}"/>
                </a:ext>
              </a:extLst>
            </p:cNvPr>
            <p:cNvGrpSpPr/>
            <p:nvPr/>
          </p:nvGrpSpPr>
          <p:grpSpPr>
            <a:xfrm>
              <a:off x="2647884" y="2441818"/>
              <a:ext cx="3848232" cy="2502110"/>
              <a:chOff x="3375432" y="2434608"/>
              <a:chExt cx="3017748" cy="196213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FDC3C3-71FE-41C8-85B6-7DAA4DADAC3C}"/>
                  </a:ext>
                </a:extLst>
              </p:cNvPr>
              <p:cNvGrpSpPr/>
              <p:nvPr/>
            </p:nvGrpSpPr>
            <p:grpSpPr>
              <a:xfrm flipH="1">
                <a:off x="3375432" y="2434608"/>
                <a:ext cx="2357120" cy="1962132"/>
                <a:chOff x="2573749" y="2110858"/>
                <a:chExt cx="2785733" cy="2318921"/>
              </a:xfrm>
              <a:gradFill>
                <a:gsLst>
                  <a:gs pos="0">
                    <a:srgbClr val="FC5C65">
                      <a:alpha val="70000"/>
                    </a:srgbClr>
                  </a:gs>
                  <a:gs pos="100000">
                    <a:srgbClr val="EB3B5A"/>
                  </a:gs>
                </a:gsLst>
                <a:lin ang="18900000" scaled="1"/>
              </a:gradFill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EC79C1DA-425A-405F-9477-520DDF595664}"/>
                    </a:ext>
                  </a:extLst>
                </p:cNvPr>
                <p:cNvSpPr/>
                <p:nvPr/>
              </p:nvSpPr>
              <p:spPr>
                <a:xfrm>
                  <a:off x="4572000" y="2110858"/>
                  <a:ext cx="787482" cy="787482"/>
                </a:xfrm>
                <a:custGeom>
                  <a:avLst/>
                  <a:gdLst>
                    <a:gd name="connsiteX0" fmla="*/ 876382 w 1752764"/>
                    <a:gd name="connsiteY0" fmla="*/ 0 h 1752764"/>
                    <a:gd name="connsiteX1" fmla="*/ 1752764 w 1752764"/>
                    <a:gd name="connsiteY1" fmla="*/ 876382 h 1752764"/>
                    <a:gd name="connsiteX2" fmla="*/ 876382 w 1752764"/>
                    <a:gd name="connsiteY2" fmla="*/ 1752764 h 1752764"/>
                    <a:gd name="connsiteX3" fmla="*/ 876382 w 1752764"/>
                    <a:gd name="connsiteY3" fmla="*/ 1699342 h 1752764"/>
                    <a:gd name="connsiteX4" fmla="*/ 960524 w 1752764"/>
                    <a:gd name="connsiteY4" fmla="*/ 1695093 h 1752764"/>
                    <a:gd name="connsiteX5" fmla="*/ 1699341 w 1752764"/>
                    <a:gd name="connsiteY5" fmla="*/ 876382 h 1752764"/>
                    <a:gd name="connsiteX6" fmla="*/ 876381 w 1752764"/>
                    <a:gd name="connsiteY6" fmla="*/ 53422 h 1752764"/>
                    <a:gd name="connsiteX7" fmla="*/ 53421 w 1752764"/>
                    <a:gd name="connsiteY7" fmla="*/ 876382 h 1752764"/>
                    <a:gd name="connsiteX8" fmla="*/ 0 w 1752764"/>
                    <a:gd name="connsiteY8" fmla="*/ 876382 h 1752764"/>
                    <a:gd name="connsiteX9" fmla="*/ 876382 w 1752764"/>
                    <a:gd name="connsiteY9" fmla="*/ 0 h 175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2764" h="1752764">
                      <a:moveTo>
                        <a:pt x="876382" y="0"/>
                      </a:moveTo>
                      <a:cubicBezTo>
                        <a:pt x="1360394" y="0"/>
                        <a:pt x="1752764" y="392370"/>
                        <a:pt x="1752764" y="876382"/>
                      </a:cubicBezTo>
                      <a:cubicBezTo>
                        <a:pt x="1752764" y="1360394"/>
                        <a:pt x="1360394" y="1752764"/>
                        <a:pt x="876382" y="1752764"/>
                      </a:cubicBezTo>
                      <a:lnTo>
                        <a:pt x="876382" y="1699342"/>
                      </a:lnTo>
                      <a:lnTo>
                        <a:pt x="960524" y="1695093"/>
                      </a:lnTo>
                      <a:cubicBezTo>
                        <a:pt x="1375506" y="1652950"/>
                        <a:pt x="1699341" y="1302483"/>
                        <a:pt x="1699341" y="876382"/>
                      </a:cubicBezTo>
                      <a:cubicBezTo>
                        <a:pt x="1699341" y="421874"/>
                        <a:pt x="1330889" y="53422"/>
                        <a:pt x="876381" y="53422"/>
                      </a:cubicBezTo>
                      <a:cubicBezTo>
                        <a:pt x="421873" y="53422"/>
                        <a:pt x="53421" y="421874"/>
                        <a:pt x="53421" y="876382"/>
                      </a:cubicBezTo>
                      <a:lnTo>
                        <a:pt x="0" y="876382"/>
                      </a:lnTo>
                      <a:cubicBezTo>
                        <a:pt x="0" y="392370"/>
                        <a:pt x="392370" y="0"/>
                        <a:pt x="876382" y="0"/>
                      </a:cubicBezTo>
                      <a:close/>
                    </a:path>
                  </a:pathLst>
                </a:custGeom>
                <a:grpFill/>
                <a:ln w="2540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5625633-A3BE-4BC6-85CC-3E1D5700F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2638" y="2504599"/>
                  <a:ext cx="18344" cy="1925180"/>
                </a:xfrm>
                <a:prstGeom prst="line">
                  <a:avLst/>
                </a:prstGeom>
                <a:grpFill/>
                <a:ln w="279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02E3FF9-4D5C-4015-A0F7-02097855A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73749" y="2889294"/>
                  <a:ext cx="2437918" cy="0"/>
                </a:xfrm>
                <a:prstGeom prst="line">
                  <a:avLst/>
                </a:prstGeom>
                <a:grpFill/>
                <a:ln w="276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94EBD47-CC1E-4CFF-BF22-D3218D24866B}"/>
                  </a:ext>
                </a:extLst>
              </p:cNvPr>
              <p:cNvGrpSpPr/>
              <p:nvPr/>
            </p:nvGrpSpPr>
            <p:grpSpPr>
              <a:xfrm>
                <a:off x="4036061" y="2434608"/>
                <a:ext cx="2357119" cy="1962132"/>
                <a:chOff x="2573749" y="1786082"/>
                <a:chExt cx="2785733" cy="1962132"/>
              </a:xfrm>
              <a:gradFill>
                <a:gsLst>
                  <a:gs pos="0">
                    <a:srgbClr val="4B7BEC">
                      <a:alpha val="70000"/>
                    </a:srgbClr>
                  </a:gs>
                  <a:gs pos="100000">
                    <a:srgbClr val="3867D6"/>
                  </a:gs>
                </a:gsLst>
                <a:lin ang="18900000" scaled="1"/>
              </a:gra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7D51446-B682-454F-B34C-3195191F47E3}"/>
                    </a:ext>
                  </a:extLst>
                </p:cNvPr>
                <p:cNvSpPr/>
                <p:nvPr/>
              </p:nvSpPr>
              <p:spPr>
                <a:xfrm>
                  <a:off x="4572000" y="1786082"/>
                  <a:ext cx="787482" cy="666320"/>
                </a:xfrm>
                <a:custGeom>
                  <a:avLst/>
                  <a:gdLst>
                    <a:gd name="connsiteX0" fmla="*/ 876382 w 1752764"/>
                    <a:gd name="connsiteY0" fmla="*/ 0 h 1752764"/>
                    <a:gd name="connsiteX1" fmla="*/ 1752764 w 1752764"/>
                    <a:gd name="connsiteY1" fmla="*/ 876382 h 1752764"/>
                    <a:gd name="connsiteX2" fmla="*/ 876382 w 1752764"/>
                    <a:gd name="connsiteY2" fmla="*/ 1752764 h 1752764"/>
                    <a:gd name="connsiteX3" fmla="*/ 876382 w 1752764"/>
                    <a:gd name="connsiteY3" fmla="*/ 1699342 h 1752764"/>
                    <a:gd name="connsiteX4" fmla="*/ 960524 w 1752764"/>
                    <a:gd name="connsiteY4" fmla="*/ 1695093 h 1752764"/>
                    <a:gd name="connsiteX5" fmla="*/ 1699341 w 1752764"/>
                    <a:gd name="connsiteY5" fmla="*/ 876382 h 1752764"/>
                    <a:gd name="connsiteX6" fmla="*/ 876381 w 1752764"/>
                    <a:gd name="connsiteY6" fmla="*/ 53422 h 1752764"/>
                    <a:gd name="connsiteX7" fmla="*/ 53421 w 1752764"/>
                    <a:gd name="connsiteY7" fmla="*/ 876382 h 1752764"/>
                    <a:gd name="connsiteX8" fmla="*/ 0 w 1752764"/>
                    <a:gd name="connsiteY8" fmla="*/ 876382 h 1752764"/>
                    <a:gd name="connsiteX9" fmla="*/ 876382 w 1752764"/>
                    <a:gd name="connsiteY9" fmla="*/ 0 h 175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2764" h="1752764">
                      <a:moveTo>
                        <a:pt x="876382" y="0"/>
                      </a:moveTo>
                      <a:cubicBezTo>
                        <a:pt x="1360394" y="0"/>
                        <a:pt x="1752764" y="392370"/>
                        <a:pt x="1752764" y="876382"/>
                      </a:cubicBezTo>
                      <a:cubicBezTo>
                        <a:pt x="1752764" y="1360394"/>
                        <a:pt x="1360394" y="1752764"/>
                        <a:pt x="876382" y="1752764"/>
                      </a:cubicBezTo>
                      <a:lnTo>
                        <a:pt x="876382" y="1699342"/>
                      </a:lnTo>
                      <a:lnTo>
                        <a:pt x="960524" y="1695093"/>
                      </a:lnTo>
                      <a:cubicBezTo>
                        <a:pt x="1375506" y="1652950"/>
                        <a:pt x="1699341" y="1302483"/>
                        <a:pt x="1699341" y="876382"/>
                      </a:cubicBezTo>
                      <a:cubicBezTo>
                        <a:pt x="1699341" y="421874"/>
                        <a:pt x="1330889" y="53422"/>
                        <a:pt x="876381" y="53422"/>
                      </a:cubicBezTo>
                      <a:cubicBezTo>
                        <a:pt x="421873" y="53422"/>
                        <a:pt x="53421" y="421874"/>
                        <a:pt x="53421" y="876382"/>
                      </a:cubicBezTo>
                      <a:lnTo>
                        <a:pt x="0" y="876382"/>
                      </a:lnTo>
                      <a:cubicBezTo>
                        <a:pt x="0" y="392370"/>
                        <a:pt x="392370" y="0"/>
                        <a:pt x="876382" y="0"/>
                      </a:cubicBezTo>
                      <a:close/>
                    </a:path>
                  </a:pathLst>
                </a:custGeom>
                <a:grpFill/>
                <a:ln w="2540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4411B1A-8F51-43B1-8554-6996ECE0F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2637" y="2119242"/>
                  <a:ext cx="18343" cy="1628972"/>
                </a:xfrm>
                <a:prstGeom prst="line">
                  <a:avLst/>
                </a:prstGeom>
                <a:grpFill/>
                <a:ln w="279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08ABDB1-96CE-4D7C-9E7F-E8F9F32868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73749" y="2448745"/>
                  <a:ext cx="2437918" cy="0"/>
                </a:xfrm>
                <a:prstGeom prst="line">
                  <a:avLst/>
                </a:prstGeom>
                <a:grpFill/>
                <a:ln w="276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2E9494-F109-4A64-B5E6-CCAF5148DF01}"/>
                </a:ext>
              </a:extLst>
            </p:cNvPr>
            <p:cNvSpPr txBox="1"/>
            <p:nvPr/>
          </p:nvSpPr>
          <p:spPr>
            <a:xfrm>
              <a:off x="2454303" y="1552525"/>
              <a:ext cx="1434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Alive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538185-5DFE-4493-8207-52373B6C5934}"/>
                </a:ext>
              </a:extLst>
            </p:cNvPr>
            <p:cNvSpPr txBox="1"/>
            <p:nvPr/>
          </p:nvSpPr>
          <p:spPr>
            <a:xfrm>
              <a:off x="5220212" y="1552525"/>
              <a:ext cx="1434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Dead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5908ED-8E8D-43A9-8AF8-988A406480FE}"/>
                </a:ext>
              </a:extLst>
            </p:cNvPr>
            <p:cNvSpPr txBox="1"/>
            <p:nvPr/>
          </p:nvSpPr>
          <p:spPr>
            <a:xfrm>
              <a:off x="3889176" y="2335418"/>
              <a:ext cx="1434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Schrödinger's cat</a:t>
              </a:r>
            </a:p>
          </p:txBody>
        </p:sp>
        <p:sp>
          <p:nvSpPr>
            <p:cNvPr id="71" name="TextBox 70">
              <a:hlinkClick r:id="rId2"/>
              <a:extLst>
                <a:ext uri="{FF2B5EF4-FFF2-40B4-BE49-F238E27FC236}">
                  <a16:creationId xmlns:a16="http://schemas.microsoft.com/office/drawing/2014/main" id="{01126D4C-BA36-4110-8DB5-87DC5D07573F}"/>
                </a:ext>
              </a:extLst>
            </p:cNvPr>
            <p:cNvSpPr txBox="1"/>
            <p:nvPr/>
          </p:nvSpPr>
          <p:spPr>
            <a:xfrm>
              <a:off x="3485693" y="6581001"/>
              <a:ext cx="2172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template by </a:t>
              </a:r>
              <a:r>
                <a:rPr lang="en-US" sz="1200" b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Vegaslide.com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65D7FE7-C254-461B-B8ED-C38E805BB159}"/>
                </a:ext>
              </a:extLst>
            </p:cNvPr>
            <p:cNvSpPr txBox="1"/>
            <p:nvPr/>
          </p:nvSpPr>
          <p:spPr>
            <a:xfrm>
              <a:off x="394589" y="4817550"/>
              <a:ext cx="1434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EB3B5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Alive Side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D9235A9-EBAF-4BDC-A015-CA19C6EBF00F}"/>
                </a:ext>
              </a:extLst>
            </p:cNvPr>
            <p:cNvSpPr txBox="1"/>
            <p:nvPr/>
          </p:nvSpPr>
          <p:spPr>
            <a:xfrm>
              <a:off x="394588" y="5335920"/>
              <a:ext cx="2172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elit. Fusce finibus porttitor mi in facilisis.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2272257-2066-4AD4-9729-2B589C4E154C}"/>
                </a:ext>
              </a:extLst>
            </p:cNvPr>
            <p:cNvSpPr txBox="1"/>
            <p:nvPr/>
          </p:nvSpPr>
          <p:spPr>
            <a:xfrm>
              <a:off x="7314538" y="4817550"/>
              <a:ext cx="1434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3867D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Dead Side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2AF272-D8C8-4CD3-B636-AB76A643403A}"/>
                </a:ext>
              </a:extLst>
            </p:cNvPr>
            <p:cNvSpPr txBox="1"/>
            <p:nvPr/>
          </p:nvSpPr>
          <p:spPr>
            <a:xfrm>
              <a:off x="6576800" y="5335920"/>
              <a:ext cx="2172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elit. Fusce finibus porttitor mi in facilisis.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35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0B1277-A2EB-4AC2-97DD-C06A81E9F2FF}"/>
              </a:ext>
            </a:extLst>
          </p:cNvPr>
          <p:cNvSpPr/>
          <p:nvPr/>
        </p:nvSpPr>
        <p:spPr>
          <a:xfrm>
            <a:off x="6266712" y="5196548"/>
            <a:ext cx="4344" cy="10616"/>
          </a:xfrm>
          <a:custGeom>
            <a:avLst/>
            <a:gdLst>
              <a:gd name="connsiteX0" fmla="*/ 4344 w 4344"/>
              <a:gd name="connsiteY0" fmla="*/ 0 h 10616"/>
              <a:gd name="connsiteX1" fmla="*/ 3141 w 4344"/>
              <a:gd name="connsiteY1" fmla="*/ 5957 h 10616"/>
              <a:gd name="connsiteX2" fmla="*/ 0 w 4344"/>
              <a:gd name="connsiteY2" fmla="*/ 10616 h 10616"/>
              <a:gd name="connsiteX3" fmla="*/ 4344 w 4344"/>
              <a:gd name="connsiteY3" fmla="*/ 0 h 1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4" h="10616">
                <a:moveTo>
                  <a:pt x="4344" y="0"/>
                </a:moveTo>
                <a:lnTo>
                  <a:pt x="3141" y="5957"/>
                </a:lnTo>
                <a:lnTo>
                  <a:pt x="0" y="10616"/>
                </a:lnTo>
                <a:lnTo>
                  <a:pt x="434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58067A-AEC0-4DE3-B1DB-3B0E697E979B}"/>
              </a:ext>
            </a:extLst>
          </p:cNvPr>
          <p:cNvGrpSpPr/>
          <p:nvPr/>
        </p:nvGrpSpPr>
        <p:grpSpPr>
          <a:xfrm flipH="1">
            <a:off x="1673407" y="672142"/>
            <a:ext cx="3581417" cy="5513715"/>
            <a:chOff x="4259942" y="1046844"/>
            <a:chExt cx="2808514" cy="4323805"/>
          </a:xfrm>
          <a:gradFill>
            <a:gsLst>
              <a:gs pos="0">
                <a:srgbClr val="FED330">
                  <a:alpha val="69804"/>
                </a:srgbClr>
              </a:gs>
              <a:gs pos="100000">
                <a:srgbClr val="F7B731"/>
              </a:gs>
            </a:gsLst>
            <a:lin ang="18900000" scaled="1"/>
          </a:gra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17B30C5-DADA-4DFF-87D8-C7EC01F75C0C}"/>
                </a:ext>
              </a:extLst>
            </p:cNvPr>
            <p:cNvSpPr/>
            <p:nvPr/>
          </p:nvSpPr>
          <p:spPr>
            <a:xfrm flipH="1">
              <a:off x="4259942" y="1046844"/>
              <a:ext cx="2808514" cy="3280227"/>
            </a:xfrm>
            <a:custGeom>
              <a:avLst/>
              <a:gdLst>
                <a:gd name="connsiteX0" fmla="*/ 1404257 w 2808514"/>
                <a:gd name="connsiteY0" fmla="*/ 0 h 3280227"/>
                <a:gd name="connsiteX1" fmla="*/ 0 w 2808514"/>
                <a:gd name="connsiteY1" fmla="*/ 1404257 h 3280227"/>
                <a:gd name="connsiteX2" fmla="*/ 169486 w 2808514"/>
                <a:gd name="connsiteY2" fmla="*/ 2073609 h 3280227"/>
                <a:gd name="connsiteX3" fmla="*/ 208691 w 2808514"/>
                <a:gd name="connsiteY3" fmla="*/ 2138142 h 3280227"/>
                <a:gd name="connsiteX4" fmla="*/ 645001 w 2808514"/>
                <a:gd name="connsiteY4" fmla="*/ 3204461 h 3280227"/>
                <a:gd name="connsiteX5" fmla="*/ 649345 w 2808514"/>
                <a:gd name="connsiteY5" fmla="*/ 3215077 h 3280227"/>
                <a:gd name="connsiteX6" fmla="*/ 670700 w 2808514"/>
                <a:gd name="connsiteY6" fmla="*/ 3246749 h 3280227"/>
                <a:gd name="connsiteX7" fmla="*/ 751522 w 2808514"/>
                <a:gd name="connsiteY7" fmla="*/ 3280227 h 3280227"/>
                <a:gd name="connsiteX8" fmla="*/ 1404257 w 2808514"/>
                <a:gd name="connsiteY8" fmla="*/ 3280227 h 3280227"/>
                <a:gd name="connsiteX9" fmla="*/ 1404257 w 2808514"/>
                <a:gd name="connsiteY9" fmla="*/ 2808514 h 3280227"/>
                <a:gd name="connsiteX10" fmla="*/ 1404258 w 2808514"/>
                <a:gd name="connsiteY10" fmla="*/ 2808514 h 3280227"/>
                <a:gd name="connsiteX11" fmla="*/ 1404258 w 2808514"/>
                <a:gd name="connsiteY11" fmla="*/ 3280227 h 3280227"/>
                <a:gd name="connsiteX12" fmla="*/ 2056993 w 2808514"/>
                <a:gd name="connsiteY12" fmla="*/ 3280227 h 3280227"/>
                <a:gd name="connsiteX13" fmla="*/ 2137815 w 2808514"/>
                <a:gd name="connsiteY13" fmla="*/ 3246749 h 3280227"/>
                <a:gd name="connsiteX14" fmla="*/ 2159170 w 2808514"/>
                <a:gd name="connsiteY14" fmla="*/ 3215077 h 3280227"/>
                <a:gd name="connsiteX15" fmla="*/ 2163514 w 2808514"/>
                <a:gd name="connsiteY15" fmla="*/ 3204461 h 3280227"/>
                <a:gd name="connsiteX16" fmla="*/ 2599827 w 2808514"/>
                <a:gd name="connsiteY16" fmla="*/ 2138137 h 3280227"/>
                <a:gd name="connsiteX17" fmla="*/ 2639028 w 2808514"/>
                <a:gd name="connsiteY17" fmla="*/ 2073609 h 3280227"/>
                <a:gd name="connsiteX18" fmla="*/ 2808514 w 2808514"/>
                <a:gd name="connsiteY18" fmla="*/ 1404257 h 3280227"/>
                <a:gd name="connsiteX19" fmla="*/ 1404257 w 2808514"/>
                <a:gd name="connsiteY19" fmla="*/ 0 h 328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8514" h="3280227">
                  <a:moveTo>
                    <a:pt x="1404257" y="0"/>
                  </a:moveTo>
                  <a:cubicBezTo>
                    <a:pt x="628707" y="0"/>
                    <a:pt x="0" y="628707"/>
                    <a:pt x="0" y="1404257"/>
                  </a:cubicBezTo>
                  <a:cubicBezTo>
                    <a:pt x="0" y="1646616"/>
                    <a:pt x="61397" y="1874636"/>
                    <a:pt x="169486" y="2073609"/>
                  </a:cubicBezTo>
                  <a:lnTo>
                    <a:pt x="208691" y="2138142"/>
                  </a:lnTo>
                  <a:lnTo>
                    <a:pt x="645001" y="3204461"/>
                  </a:lnTo>
                  <a:lnTo>
                    <a:pt x="649345" y="3215077"/>
                  </a:lnTo>
                  <a:lnTo>
                    <a:pt x="670700" y="3246749"/>
                  </a:lnTo>
                  <a:cubicBezTo>
                    <a:pt x="691384" y="3267434"/>
                    <a:pt x="719959" y="3280227"/>
                    <a:pt x="751522" y="3280227"/>
                  </a:cubicBezTo>
                  <a:lnTo>
                    <a:pt x="1404257" y="3280227"/>
                  </a:lnTo>
                  <a:lnTo>
                    <a:pt x="1404257" y="2808514"/>
                  </a:lnTo>
                  <a:lnTo>
                    <a:pt x="1404258" y="2808514"/>
                  </a:lnTo>
                  <a:lnTo>
                    <a:pt x="1404258" y="3280227"/>
                  </a:lnTo>
                  <a:lnTo>
                    <a:pt x="2056993" y="3280227"/>
                  </a:lnTo>
                  <a:cubicBezTo>
                    <a:pt x="2088556" y="3280227"/>
                    <a:pt x="2117131" y="3267434"/>
                    <a:pt x="2137815" y="3246749"/>
                  </a:cubicBezTo>
                  <a:lnTo>
                    <a:pt x="2159170" y="3215077"/>
                  </a:lnTo>
                  <a:lnTo>
                    <a:pt x="2163514" y="3204461"/>
                  </a:lnTo>
                  <a:lnTo>
                    <a:pt x="2599827" y="2138137"/>
                  </a:lnTo>
                  <a:lnTo>
                    <a:pt x="2639028" y="2073609"/>
                  </a:lnTo>
                  <a:cubicBezTo>
                    <a:pt x="2747117" y="1874636"/>
                    <a:pt x="2808514" y="1646616"/>
                    <a:pt x="2808514" y="1404257"/>
                  </a:cubicBezTo>
                  <a:cubicBezTo>
                    <a:pt x="2808514" y="628707"/>
                    <a:pt x="2179807" y="0"/>
                    <a:pt x="1404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349AEBA-B0F4-40DC-AD1B-1DFE548E9602}"/>
                </a:ext>
              </a:extLst>
            </p:cNvPr>
            <p:cNvSpPr/>
            <p:nvPr/>
          </p:nvSpPr>
          <p:spPr>
            <a:xfrm>
              <a:off x="5024120" y="4537693"/>
              <a:ext cx="1280160" cy="311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5BFE586-DC15-42A9-B639-A82D9EEA58B3}"/>
                </a:ext>
              </a:extLst>
            </p:cNvPr>
            <p:cNvSpPr/>
            <p:nvPr/>
          </p:nvSpPr>
          <p:spPr>
            <a:xfrm>
              <a:off x="5115559" y="5059482"/>
              <a:ext cx="1097280" cy="311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80CBED-67B6-4F0D-A9AA-719DDFAF32F8}"/>
              </a:ext>
            </a:extLst>
          </p:cNvPr>
          <p:cNvGrpSpPr/>
          <p:nvPr/>
        </p:nvGrpSpPr>
        <p:grpSpPr>
          <a:xfrm>
            <a:off x="3889176" y="672142"/>
            <a:ext cx="3581417" cy="5513715"/>
            <a:chOff x="4259942" y="1046844"/>
            <a:chExt cx="2808514" cy="4323805"/>
          </a:xfrm>
          <a:gradFill>
            <a:gsLst>
              <a:gs pos="0">
                <a:srgbClr val="26DE81">
                  <a:alpha val="69804"/>
                </a:srgbClr>
              </a:gs>
              <a:gs pos="100000">
                <a:srgbClr val="20BF6B"/>
              </a:gs>
            </a:gsLst>
            <a:lin ang="18900000" scaled="1"/>
          </a:gra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66E71E-BA58-4683-8FC2-8AA981B638CE}"/>
                </a:ext>
              </a:extLst>
            </p:cNvPr>
            <p:cNvSpPr/>
            <p:nvPr/>
          </p:nvSpPr>
          <p:spPr>
            <a:xfrm flipH="1">
              <a:off x="4259942" y="1046844"/>
              <a:ext cx="2808514" cy="3280227"/>
            </a:xfrm>
            <a:custGeom>
              <a:avLst/>
              <a:gdLst>
                <a:gd name="connsiteX0" fmla="*/ 1404257 w 2808514"/>
                <a:gd name="connsiteY0" fmla="*/ 0 h 3280227"/>
                <a:gd name="connsiteX1" fmla="*/ 0 w 2808514"/>
                <a:gd name="connsiteY1" fmla="*/ 1404257 h 3280227"/>
                <a:gd name="connsiteX2" fmla="*/ 169486 w 2808514"/>
                <a:gd name="connsiteY2" fmla="*/ 2073609 h 3280227"/>
                <a:gd name="connsiteX3" fmla="*/ 208691 w 2808514"/>
                <a:gd name="connsiteY3" fmla="*/ 2138142 h 3280227"/>
                <a:gd name="connsiteX4" fmla="*/ 645001 w 2808514"/>
                <a:gd name="connsiteY4" fmla="*/ 3204461 h 3280227"/>
                <a:gd name="connsiteX5" fmla="*/ 649345 w 2808514"/>
                <a:gd name="connsiteY5" fmla="*/ 3215077 h 3280227"/>
                <a:gd name="connsiteX6" fmla="*/ 670700 w 2808514"/>
                <a:gd name="connsiteY6" fmla="*/ 3246749 h 3280227"/>
                <a:gd name="connsiteX7" fmla="*/ 751522 w 2808514"/>
                <a:gd name="connsiteY7" fmla="*/ 3280227 h 3280227"/>
                <a:gd name="connsiteX8" fmla="*/ 1404257 w 2808514"/>
                <a:gd name="connsiteY8" fmla="*/ 3280227 h 3280227"/>
                <a:gd name="connsiteX9" fmla="*/ 1404257 w 2808514"/>
                <a:gd name="connsiteY9" fmla="*/ 2808514 h 3280227"/>
                <a:gd name="connsiteX10" fmla="*/ 1404258 w 2808514"/>
                <a:gd name="connsiteY10" fmla="*/ 2808514 h 3280227"/>
                <a:gd name="connsiteX11" fmla="*/ 1404258 w 2808514"/>
                <a:gd name="connsiteY11" fmla="*/ 3280227 h 3280227"/>
                <a:gd name="connsiteX12" fmla="*/ 2056993 w 2808514"/>
                <a:gd name="connsiteY12" fmla="*/ 3280227 h 3280227"/>
                <a:gd name="connsiteX13" fmla="*/ 2137815 w 2808514"/>
                <a:gd name="connsiteY13" fmla="*/ 3246749 h 3280227"/>
                <a:gd name="connsiteX14" fmla="*/ 2159170 w 2808514"/>
                <a:gd name="connsiteY14" fmla="*/ 3215077 h 3280227"/>
                <a:gd name="connsiteX15" fmla="*/ 2163514 w 2808514"/>
                <a:gd name="connsiteY15" fmla="*/ 3204461 h 3280227"/>
                <a:gd name="connsiteX16" fmla="*/ 2599827 w 2808514"/>
                <a:gd name="connsiteY16" fmla="*/ 2138137 h 3280227"/>
                <a:gd name="connsiteX17" fmla="*/ 2639028 w 2808514"/>
                <a:gd name="connsiteY17" fmla="*/ 2073609 h 3280227"/>
                <a:gd name="connsiteX18" fmla="*/ 2808514 w 2808514"/>
                <a:gd name="connsiteY18" fmla="*/ 1404257 h 3280227"/>
                <a:gd name="connsiteX19" fmla="*/ 1404257 w 2808514"/>
                <a:gd name="connsiteY19" fmla="*/ 0 h 328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8514" h="3280227">
                  <a:moveTo>
                    <a:pt x="1404257" y="0"/>
                  </a:moveTo>
                  <a:cubicBezTo>
                    <a:pt x="628707" y="0"/>
                    <a:pt x="0" y="628707"/>
                    <a:pt x="0" y="1404257"/>
                  </a:cubicBezTo>
                  <a:cubicBezTo>
                    <a:pt x="0" y="1646616"/>
                    <a:pt x="61397" y="1874636"/>
                    <a:pt x="169486" y="2073609"/>
                  </a:cubicBezTo>
                  <a:lnTo>
                    <a:pt x="208691" y="2138142"/>
                  </a:lnTo>
                  <a:lnTo>
                    <a:pt x="645001" y="3204461"/>
                  </a:lnTo>
                  <a:lnTo>
                    <a:pt x="649345" y="3215077"/>
                  </a:lnTo>
                  <a:lnTo>
                    <a:pt x="670700" y="3246749"/>
                  </a:lnTo>
                  <a:cubicBezTo>
                    <a:pt x="691384" y="3267434"/>
                    <a:pt x="719959" y="3280227"/>
                    <a:pt x="751522" y="3280227"/>
                  </a:cubicBezTo>
                  <a:lnTo>
                    <a:pt x="1404257" y="3280227"/>
                  </a:lnTo>
                  <a:lnTo>
                    <a:pt x="1404257" y="2808514"/>
                  </a:lnTo>
                  <a:lnTo>
                    <a:pt x="1404258" y="2808514"/>
                  </a:lnTo>
                  <a:lnTo>
                    <a:pt x="1404258" y="3280227"/>
                  </a:lnTo>
                  <a:lnTo>
                    <a:pt x="2056993" y="3280227"/>
                  </a:lnTo>
                  <a:cubicBezTo>
                    <a:pt x="2088556" y="3280227"/>
                    <a:pt x="2117131" y="3267434"/>
                    <a:pt x="2137815" y="3246749"/>
                  </a:cubicBezTo>
                  <a:lnTo>
                    <a:pt x="2159170" y="3215077"/>
                  </a:lnTo>
                  <a:lnTo>
                    <a:pt x="2163514" y="3204461"/>
                  </a:lnTo>
                  <a:lnTo>
                    <a:pt x="2599827" y="2138137"/>
                  </a:lnTo>
                  <a:lnTo>
                    <a:pt x="2639028" y="2073609"/>
                  </a:lnTo>
                  <a:cubicBezTo>
                    <a:pt x="2747117" y="1874636"/>
                    <a:pt x="2808514" y="1646616"/>
                    <a:pt x="2808514" y="1404257"/>
                  </a:cubicBezTo>
                  <a:cubicBezTo>
                    <a:pt x="2808514" y="628707"/>
                    <a:pt x="2179807" y="0"/>
                    <a:pt x="1404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1452BC1-ACCB-47D3-A223-98628A5E71CC}"/>
                </a:ext>
              </a:extLst>
            </p:cNvPr>
            <p:cNvSpPr/>
            <p:nvPr/>
          </p:nvSpPr>
          <p:spPr>
            <a:xfrm>
              <a:off x="5024120" y="4537693"/>
              <a:ext cx="1280160" cy="311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58D1319-1075-4EA0-9354-ABE4650CA53E}"/>
                </a:ext>
              </a:extLst>
            </p:cNvPr>
            <p:cNvSpPr/>
            <p:nvPr/>
          </p:nvSpPr>
          <p:spPr>
            <a:xfrm>
              <a:off x="5115559" y="5059482"/>
              <a:ext cx="1097280" cy="311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FD9ACC-A94F-4464-8B08-057E02B8B3D6}"/>
              </a:ext>
            </a:extLst>
          </p:cNvPr>
          <p:cNvGrpSpPr/>
          <p:nvPr/>
        </p:nvGrpSpPr>
        <p:grpSpPr>
          <a:xfrm>
            <a:off x="2647884" y="2441818"/>
            <a:ext cx="3848232" cy="2502110"/>
            <a:chOff x="3375432" y="2434608"/>
            <a:chExt cx="3017748" cy="196213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AFDC3C3-71FE-41C8-85B6-7DAA4DADAC3C}"/>
                </a:ext>
              </a:extLst>
            </p:cNvPr>
            <p:cNvGrpSpPr/>
            <p:nvPr/>
          </p:nvGrpSpPr>
          <p:grpSpPr>
            <a:xfrm flipH="1">
              <a:off x="3375432" y="2434608"/>
              <a:ext cx="2357120" cy="1962132"/>
              <a:chOff x="2573749" y="2110858"/>
              <a:chExt cx="2785733" cy="2318921"/>
            </a:xfrm>
            <a:gradFill>
              <a:gsLst>
                <a:gs pos="0">
                  <a:srgbClr val="FC5C65">
                    <a:alpha val="70000"/>
                  </a:srgbClr>
                </a:gs>
                <a:gs pos="100000">
                  <a:srgbClr val="EB3B5A"/>
                </a:gs>
              </a:gsLst>
              <a:lin ang="18900000" scaled="1"/>
            </a:gra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C79C1DA-425A-405F-9477-520DDF595664}"/>
                  </a:ext>
                </a:extLst>
              </p:cNvPr>
              <p:cNvSpPr/>
              <p:nvPr/>
            </p:nvSpPr>
            <p:spPr>
              <a:xfrm>
                <a:off x="4572000" y="2110858"/>
                <a:ext cx="787482" cy="787482"/>
              </a:xfrm>
              <a:custGeom>
                <a:avLst/>
                <a:gdLst>
                  <a:gd name="connsiteX0" fmla="*/ 876382 w 1752764"/>
                  <a:gd name="connsiteY0" fmla="*/ 0 h 1752764"/>
                  <a:gd name="connsiteX1" fmla="*/ 1752764 w 1752764"/>
                  <a:gd name="connsiteY1" fmla="*/ 876382 h 1752764"/>
                  <a:gd name="connsiteX2" fmla="*/ 876382 w 1752764"/>
                  <a:gd name="connsiteY2" fmla="*/ 1752764 h 1752764"/>
                  <a:gd name="connsiteX3" fmla="*/ 876382 w 1752764"/>
                  <a:gd name="connsiteY3" fmla="*/ 1699342 h 1752764"/>
                  <a:gd name="connsiteX4" fmla="*/ 960524 w 1752764"/>
                  <a:gd name="connsiteY4" fmla="*/ 1695093 h 1752764"/>
                  <a:gd name="connsiteX5" fmla="*/ 1699341 w 1752764"/>
                  <a:gd name="connsiteY5" fmla="*/ 876382 h 1752764"/>
                  <a:gd name="connsiteX6" fmla="*/ 876381 w 1752764"/>
                  <a:gd name="connsiteY6" fmla="*/ 53422 h 1752764"/>
                  <a:gd name="connsiteX7" fmla="*/ 53421 w 1752764"/>
                  <a:gd name="connsiteY7" fmla="*/ 876382 h 1752764"/>
                  <a:gd name="connsiteX8" fmla="*/ 0 w 1752764"/>
                  <a:gd name="connsiteY8" fmla="*/ 876382 h 1752764"/>
                  <a:gd name="connsiteX9" fmla="*/ 876382 w 1752764"/>
                  <a:gd name="connsiteY9" fmla="*/ 0 h 175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2764" h="1752764">
                    <a:moveTo>
                      <a:pt x="876382" y="0"/>
                    </a:moveTo>
                    <a:cubicBezTo>
                      <a:pt x="1360394" y="0"/>
                      <a:pt x="1752764" y="392370"/>
                      <a:pt x="1752764" y="876382"/>
                    </a:cubicBezTo>
                    <a:cubicBezTo>
                      <a:pt x="1752764" y="1360394"/>
                      <a:pt x="1360394" y="1752764"/>
                      <a:pt x="876382" y="1752764"/>
                    </a:cubicBezTo>
                    <a:lnTo>
                      <a:pt x="876382" y="1699342"/>
                    </a:lnTo>
                    <a:lnTo>
                      <a:pt x="960524" y="1695093"/>
                    </a:lnTo>
                    <a:cubicBezTo>
                      <a:pt x="1375506" y="1652950"/>
                      <a:pt x="1699341" y="1302483"/>
                      <a:pt x="1699341" y="876382"/>
                    </a:cubicBezTo>
                    <a:cubicBezTo>
                      <a:pt x="1699341" y="421874"/>
                      <a:pt x="1330889" y="53422"/>
                      <a:pt x="876381" y="53422"/>
                    </a:cubicBezTo>
                    <a:cubicBezTo>
                      <a:pt x="421873" y="53422"/>
                      <a:pt x="53421" y="421874"/>
                      <a:pt x="53421" y="876382"/>
                    </a:cubicBezTo>
                    <a:lnTo>
                      <a:pt x="0" y="876382"/>
                    </a:lnTo>
                    <a:cubicBezTo>
                      <a:pt x="0" y="392370"/>
                      <a:pt x="392370" y="0"/>
                      <a:pt x="876382" y="0"/>
                    </a:cubicBezTo>
                    <a:close/>
                  </a:path>
                </a:pathLst>
              </a:custGeom>
              <a:grpFill/>
              <a:ln w="254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5625633-A3BE-4BC6-85CC-3E1D5700F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2638" y="2504599"/>
                <a:ext cx="18344" cy="1925180"/>
              </a:xfrm>
              <a:prstGeom prst="line">
                <a:avLst/>
              </a:prstGeom>
              <a:grpFill/>
              <a:ln w="279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02E3FF9-4D5C-4015-A0F7-02097855A7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3749" y="2889294"/>
                <a:ext cx="2437918" cy="0"/>
              </a:xfrm>
              <a:prstGeom prst="line">
                <a:avLst/>
              </a:prstGeom>
              <a:grpFill/>
              <a:ln w="276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4EBD47-CC1E-4CFF-BF22-D3218D24866B}"/>
                </a:ext>
              </a:extLst>
            </p:cNvPr>
            <p:cNvGrpSpPr/>
            <p:nvPr/>
          </p:nvGrpSpPr>
          <p:grpSpPr>
            <a:xfrm>
              <a:off x="4036061" y="2434608"/>
              <a:ext cx="2357119" cy="1962132"/>
              <a:chOff x="2573749" y="1786082"/>
              <a:chExt cx="2785733" cy="1962132"/>
            </a:xfrm>
            <a:gradFill>
              <a:gsLst>
                <a:gs pos="0">
                  <a:srgbClr val="4B7BEC">
                    <a:alpha val="70000"/>
                  </a:srgbClr>
                </a:gs>
                <a:gs pos="100000">
                  <a:srgbClr val="3867D6"/>
                </a:gs>
              </a:gsLst>
              <a:lin ang="18900000" scaled="1"/>
            </a:gra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7D51446-B682-454F-B34C-3195191F47E3}"/>
                  </a:ext>
                </a:extLst>
              </p:cNvPr>
              <p:cNvSpPr/>
              <p:nvPr/>
            </p:nvSpPr>
            <p:spPr>
              <a:xfrm>
                <a:off x="4572000" y="1786082"/>
                <a:ext cx="787482" cy="666320"/>
              </a:xfrm>
              <a:custGeom>
                <a:avLst/>
                <a:gdLst>
                  <a:gd name="connsiteX0" fmla="*/ 876382 w 1752764"/>
                  <a:gd name="connsiteY0" fmla="*/ 0 h 1752764"/>
                  <a:gd name="connsiteX1" fmla="*/ 1752764 w 1752764"/>
                  <a:gd name="connsiteY1" fmla="*/ 876382 h 1752764"/>
                  <a:gd name="connsiteX2" fmla="*/ 876382 w 1752764"/>
                  <a:gd name="connsiteY2" fmla="*/ 1752764 h 1752764"/>
                  <a:gd name="connsiteX3" fmla="*/ 876382 w 1752764"/>
                  <a:gd name="connsiteY3" fmla="*/ 1699342 h 1752764"/>
                  <a:gd name="connsiteX4" fmla="*/ 960524 w 1752764"/>
                  <a:gd name="connsiteY4" fmla="*/ 1695093 h 1752764"/>
                  <a:gd name="connsiteX5" fmla="*/ 1699341 w 1752764"/>
                  <a:gd name="connsiteY5" fmla="*/ 876382 h 1752764"/>
                  <a:gd name="connsiteX6" fmla="*/ 876381 w 1752764"/>
                  <a:gd name="connsiteY6" fmla="*/ 53422 h 1752764"/>
                  <a:gd name="connsiteX7" fmla="*/ 53421 w 1752764"/>
                  <a:gd name="connsiteY7" fmla="*/ 876382 h 1752764"/>
                  <a:gd name="connsiteX8" fmla="*/ 0 w 1752764"/>
                  <a:gd name="connsiteY8" fmla="*/ 876382 h 1752764"/>
                  <a:gd name="connsiteX9" fmla="*/ 876382 w 1752764"/>
                  <a:gd name="connsiteY9" fmla="*/ 0 h 175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2764" h="1752764">
                    <a:moveTo>
                      <a:pt x="876382" y="0"/>
                    </a:moveTo>
                    <a:cubicBezTo>
                      <a:pt x="1360394" y="0"/>
                      <a:pt x="1752764" y="392370"/>
                      <a:pt x="1752764" y="876382"/>
                    </a:cubicBezTo>
                    <a:cubicBezTo>
                      <a:pt x="1752764" y="1360394"/>
                      <a:pt x="1360394" y="1752764"/>
                      <a:pt x="876382" y="1752764"/>
                    </a:cubicBezTo>
                    <a:lnTo>
                      <a:pt x="876382" y="1699342"/>
                    </a:lnTo>
                    <a:lnTo>
                      <a:pt x="960524" y="1695093"/>
                    </a:lnTo>
                    <a:cubicBezTo>
                      <a:pt x="1375506" y="1652950"/>
                      <a:pt x="1699341" y="1302483"/>
                      <a:pt x="1699341" y="876382"/>
                    </a:cubicBezTo>
                    <a:cubicBezTo>
                      <a:pt x="1699341" y="421874"/>
                      <a:pt x="1330889" y="53422"/>
                      <a:pt x="876381" y="53422"/>
                    </a:cubicBezTo>
                    <a:cubicBezTo>
                      <a:pt x="421873" y="53422"/>
                      <a:pt x="53421" y="421874"/>
                      <a:pt x="53421" y="876382"/>
                    </a:cubicBezTo>
                    <a:lnTo>
                      <a:pt x="0" y="876382"/>
                    </a:lnTo>
                    <a:cubicBezTo>
                      <a:pt x="0" y="392370"/>
                      <a:pt x="392370" y="0"/>
                      <a:pt x="876382" y="0"/>
                    </a:cubicBezTo>
                    <a:close/>
                  </a:path>
                </a:pathLst>
              </a:custGeom>
              <a:grpFill/>
              <a:ln w="254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411B1A-8F51-43B1-8554-6996ECE0F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2637" y="2119242"/>
                <a:ext cx="18343" cy="1628972"/>
              </a:xfrm>
              <a:prstGeom prst="line">
                <a:avLst/>
              </a:prstGeom>
              <a:grpFill/>
              <a:ln w="279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8ABDB1-96CE-4D7C-9E7F-E8F9F32868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3749" y="2448745"/>
                <a:ext cx="2437918" cy="0"/>
              </a:xfrm>
              <a:prstGeom prst="line">
                <a:avLst/>
              </a:prstGeom>
              <a:grpFill/>
              <a:ln w="276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C2E9494-F109-4A64-B5E6-CCAF5148DF01}"/>
              </a:ext>
            </a:extLst>
          </p:cNvPr>
          <p:cNvSpPr txBox="1"/>
          <p:nvPr/>
        </p:nvSpPr>
        <p:spPr>
          <a:xfrm>
            <a:off x="2454303" y="1552525"/>
            <a:ext cx="143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Alive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538185-5DFE-4493-8207-52373B6C5934}"/>
              </a:ext>
            </a:extLst>
          </p:cNvPr>
          <p:cNvSpPr txBox="1"/>
          <p:nvPr/>
        </p:nvSpPr>
        <p:spPr>
          <a:xfrm>
            <a:off x="5220212" y="1552525"/>
            <a:ext cx="143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5908ED-8E8D-43A9-8AF8-988A406480FE}"/>
              </a:ext>
            </a:extLst>
          </p:cNvPr>
          <p:cNvSpPr txBox="1"/>
          <p:nvPr/>
        </p:nvSpPr>
        <p:spPr>
          <a:xfrm>
            <a:off x="3889176" y="2335418"/>
            <a:ext cx="143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Schrödinger's cat</a:t>
            </a:r>
          </a:p>
        </p:txBody>
      </p:sp>
      <p:sp>
        <p:nvSpPr>
          <p:cNvPr id="71" name="TextBox 70">
            <a:hlinkClick r:id="rId2"/>
            <a:extLst>
              <a:ext uri="{FF2B5EF4-FFF2-40B4-BE49-F238E27FC236}">
                <a16:creationId xmlns:a16="http://schemas.microsoft.com/office/drawing/2014/main" id="{01126D4C-BA36-4110-8DB5-87DC5D07573F}"/>
              </a:ext>
            </a:extLst>
          </p:cNvPr>
          <p:cNvSpPr txBox="1"/>
          <p:nvPr/>
        </p:nvSpPr>
        <p:spPr>
          <a:xfrm>
            <a:off x="3485693" y="6581001"/>
            <a:ext cx="217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template by </a:t>
            </a: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Vegaslide.com</a:t>
            </a:r>
            <a:endParaRPr lang="en-US" sz="120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65D7FE7-C254-461B-B8ED-C38E805BB159}"/>
              </a:ext>
            </a:extLst>
          </p:cNvPr>
          <p:cNvSpPr txBox="1"/>
          <p:nvPr/>
        </p:nvSpPr>
        <p:spPr>
          <a:xfrm>
            <a:off x="394589" y="4817550"/>
            <a:ext cx="143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7B7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Alive Side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9235A9-EBAF-4BDC-A015-CA19C6EBF00F}"/>
              </a:ext>
            </a:extLst>
          </p:cNvPr>
          <p:cNvSpPr txBox="1"/>
          <p:nvPr/>
        </p:nvSpPr>
        <p:spPr>
          <a:xfrm>
            <a:off x="394588" y="5335920"/>
            <a:ext cx="217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Fusce finibus porttitor mi in facilisis.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272257-2066-4AD4-9729-2B589C4E154C}"/>
              </a:ext>
            </a:extLst>
          </p:cNvPr>
          <p:cNvSpPr txBox="1"/>
          <p:nvPr/>
        </p:nvSpPr>
        <p:spPr>
          <a:xfrm>
            <a:off x="7314538" y="4817550"/>
            <a:ext cx="143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0BF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 Side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2AF272-D8C8-4CD3-B636-AB76A643403A}"/>
              </a:ext>
            </a:extLst>
          </p:cNvPr>
          <p:cNvSpPr txBox="1"/>
          <p:nvPr/>
        </p:nvSpPr>
        <p:spPr>
          <a:xfrm>
            <a:off x="6576800" y="5335920"/>
            <a:ext cx="217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Fusce finibus porttitor mi in facilisis.</a:t>
            </a:r>
          </a:p>
        </p:txBody>
      </p:sp>
    </p:spTree>
    <p:extLst>
      <p:ext uri="{BB962C8B-B14F-4D97-AF65-F5344CB8AC3E}">
        <p14:creationId xmlns:p14="http://schemas.microsoft.com/office/powerpoint/2010/main" val="37254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7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7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7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7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7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94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Open Sans</vt:lpstr>
      <vt:lpstr>Calibri Light</vt:lpstr>
      <vt:lpstr>Segoe UI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15</cp:revision>
  <dcterms:created xsi:type="dcterms:W3CDTF">2019-02-07T04:33:48Z</dcterms:created>
  <dcterms:modified xsi:type="dcterms:W3CDTF">2022-05-24T08:14:37Z</dcterms:modified>
</cp:coreProperties>
</file>