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8F"/>
    <a:srgbClr val="FD2645"/>
    <a:srgbClr val="3551DC"/>
    <a:srgbClr val="EE1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5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4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DC8D-67BD-450D-BC57-E54E50F3D4A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0F76-7A59-46DD-A5AD-B93A79D4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1A6A"/>
            </a:gs>
            <a:gs pos="100000">
              <a:srgbClr val="3551D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E276A2-59EB-4CE6-B435-B5900BC94863}"/>
              </a:ext>
            </a:extLst>
          </p:cNvPr>
          <p:cNvSpPr/>
          <p:nvPr/>
        </p:nvSpPr>
        <p:spPr>
          <a:xfrm>
            <a:off x="1" y="0"/>
            <a:ext cx="9143999" cy="6858001"/>
          </a:xfrm>
          <a:prstGeom prst="rect">
            <a:avLst/>
          </a:prstGeom>
          <a:gradFill flip="none" rotWithShape="1">
            <a:gsLst>
              <a:gs pos="0">
                <a:srgbClr val="EE1A6A">
                  <a:alpha val="0"/>
                </a:srgbClr>
              </a:gs>
              <a:gs pos="100000">
                <a:srgbClr val="FDE38F">
                  <a:alpha val="5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69468-DB00-4BA2-AD33-6EE2668FC964}"/>
              </a:ext>
            </a:extLst>
          </p:cNvPr>
          <p:cNvSpPr txBox="1"/>
          <p:nvPr/>
        </p:nvSpPr>
        <p:spPr>
          <a:xfrm>
            <a:off x="2012950" y="2828835"/>
            <a:ext cx="511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Beautiful People Personal Use" pitchFamily="2" charset="0"/>
              </a:rPr>
              <a:t>Instagram</a:t>
            </a:r>
            <a:r>
              <a:rPr lang="en-US" sz="720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r>
              <a:rPr lang="en-US" sz="7200">
                <a:solidFill>
                  <a:schemeClr val="bg1"/>
                </a:solidFill>
                <a:latin typeface="Beautiful People Personal Use" pitchFamily="2" charset="0"/>
              </a:rPr>
              <a:t>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CD094-122D-48B8-8FC2-96D74996AC4E}"/>
              </a:ext>
            </a:extLst>
          </p:cNvPr>
          <p:cNvSpPr txBox="1"/>
          <p:nvPr/>
        </p:nvSpPr>
        <p:spPr>
          <a:xfrm>
            <a:off x="2012950" y="4029164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>
                <a:solidFill>
                  <a:schemeClr val="bg1"/>
                </a:solidFill>
                <a:latin typeface="Century Gothic" panose="020B0502020202020204" pitchFamily="34" charset="0"/>
              </a:rPr>
              <a:t>POWERPOINT TEMPLATE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455EA0-DFD3-4ED0-8356-7D7CAD26107F}"/>
              </a:ext>
            </a:extLst>
          </p:cNvPr>
          <p:cNvSpPr/>
          <p:nvPr/>
        </p:nvSpPr>
        <p:spPr>
          <a:xfrm>
            <a:off x="927100" y="660400"/>
            <a:ext cx="7302500" cy="5511800"/>
          </a:xfrm>
          <a:prstGeom prst="roundRect">
            <a:avLst>
              <a:gd name="adj" fmla="val 18761"/>
            </a:avLst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E51F3B-490B-476C-ADC3-8E241A50E96C}"/>
              </a:ext>
            </a:extLst>
          </p:cNvPr>
          <p:cNvSpPr/>
          <p:nvPr/>
        </p:nvSpPr>
        <p:spPr>
          <a:xfrm>
            <a:off x="6940550" y="1300184"/>
            <a:ext cx="699193" cy="699193"/>
          </a:xfrm>
          <a:prstGeom prst="ellipse">
            <a:avLst/>
          </a:prstGeom>
          <a:solidFill>
            <a:schemeClr val="bg1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AEDD34D7-FEA0-4025-9B41-338D9F83A5D3}"/>
              </a:ext>
            </a:extLst>
          </p:cNvPr>
          <p:cNvSpPr txBox="1"/>
          <p:nvPr/>
        </p:nvSpPr>
        <p:spPr>
          <a:xfrm>
            <a:off x="3506499" y="6581001"/>
            <a:ext cx="213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0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1A6A"/>
            </a:gs>
            <a:gs pos="100000">
              <a:srgbClr val="3551D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769468-DB00-4BA2-AD33-6EE2668FC964}"/>
              </a:ext>
            </a:extLst>
          </p:cNvPr>
          <p:cNvSpPr txBox="1"/>
          <p:nvPr/>
        </p:nvSpPr>
        <p:spPr>
          <a:xfrm>
            <a:off x="939800" y="761287"/>
            <a:ext cx="511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Beautiful People Personal Use" pitchFamily="2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CD094-122D-48B8-8FC2-96D74996AC4E}"/>
              </a:ext>
            </a:extLst>
          </p:cNvPr>
          <p:cNvSpPr txBox="1"/>
          <p:nvPr/>
        </p:nvSpPr>
        <p:spPr>
          <a:xfrm>
            <a:off x="939799" y="1946364"/>
            <a:ext cx="7277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Lorem ipsum dolor sit amet, consectetur adipiscing elit. Maecenas mattis ullamcorper urna ut consectetur. Mauris ac nisi eget erat tempus pellentesque.</a:t>
            </a:r>
          </a:p>
          <a:p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Odio Tempor: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Vehicula nulla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Curabitur 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Lacus eget</a:t>
            </a:r>
          </a:p>
          <a:p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FB39D-CE7D-4FF8-87F6-2DFD1CDA8B17}"/>
              </a:ext>
            </a:extLst>
          </p:cNvPr>
          <p:cNvCxnSpPr>
            <a:cxnSpLocks/>
          </p:cNvCxnSpPr>
          <p:nvPr/>
        </p:nvCxnSpPr>
        <p:spPr>
          <a:xfrm>
            <a:off x="926753" y="1592284"/>
            <a:ext cx="7277447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1B028BC2-4AAF-4FBC-B455-F70FA4D83511}"/>
              </a:ext>
            </a:extLst>
          </p:cNvPr>
          <p:cNvSpPr txBox="1"/>
          <p:nvPr/>
        </p:nvSpPr>
        <p:spPr>
          <a:xfrm>
            <a:off x="3506499" y="6581001"/>
            <a:ext cx="213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3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1A6A"/>
            </a:gs>
            <a:gs pos="100000">
              <a:srgbClr val="FDE38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769468-DB00-4BA2-AD33-6EE2668FC964}"/>
              </a:ext>
            </a:extLst>
          </p:cNvPr>
          <p:cNvSpPr txBox="1"/>
          <p:nvPr/>
        </p:nvSpPr>
        <p:spPr>
          <a:xfrm>
            <a:off x="939800" y="761287"/>
            <a:ext cx="511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Beautiful People Personal Use" pitchFamily="2" charset="0"/>
              </a:rPr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CD094-122D-48B8-8FC2-96D74996AC4E}"/>
              </a:ext>
            </a:extLst>
          </p:cNvPr>
          <p:cNvSpPr txBox="1"/>
          <p:nvPr/>
        </p:nvSpPr>
        <p:spPr>
          <a:xfrm>
            <a:off x="939799" y="1946364"/>
            <a:ext cx="7277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Lorem ipsum dolor sit amet, consectetur adipiscing elit. Maecenas mattis ullamcorper urna ut consectetur. Mauris ac nisi eget erat tempus pellentesque.</a:t>
            </a:r>
          </a:p>
          <a:p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Morbi sit amet gravida neque. Ut odio lacus, feugiat quis felis non, pretium vulputate augue.</a:t>
            </a:r>
            <a:endParaRPr lang="en-US" sz="2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FB39D-CE7D-4FF8-87F6-2DFD1CDA8B17}"/>
              </a:ext>
            </a:extLst>
          </p:cNvPr>
          <p:cNvCxnSpPr>
            <a:cxnSpLocks/>
          </p:cNvCxnSpPr>
          <p:nvPr/>
        </p:nvCxnSpPr>
        <p:spPr>
          <a:xfrm>
            <a:off x="926753" y="1592284"/>
            <a:ext cx="7277447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rId2"/>
            <a:extLst>
              <a:ext uri="{FF2B5EF4-FFF2-40B4-BE49-F238E27FC236}">
                <a16:creationId xmlns:a16="http://schemas.microsoft.com/office/drawing/2014/main" id="{1B028BC2-4AAF-4FBC-B455-F70FA4D83511}"/>
              </a:ext>
            </a:extLst>
          </p:cNvPr>
          <p:cNvSpPr txBox="1"/>
          <p:nvPr/>
        </p:nvSpPr>
        <p:spPr>
          <a:xfrm>
            <a:off x="3506499" y="6581001"/>
            <a:ext cx="2131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by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Vegaslide.com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9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100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Calibri Light</vt:lpstr>
      <vt:lpstr>Arial</vt:lpstr>
      <vt:lpstr>Beautiful People Personal Use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Wijaya</cp:lastModifiedBy>
  <cp:revision>8</cp:revision>
  <dcterms:created xsi:type="dcterms:W3CDTF">2018-12-06T09:58:01Z</dcterms:created>
  <dcterms:modified xsi:type="dcterms:W3CDTF">2022-05-24T12:07:52Z</dcterms:modified>
</cp:coreProperties>
</file>