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6"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495E"/>
    <a:srgbClr val="E74C3C"/>
    <a:srgbClr val="ECF0F1"/>
    <a:srgbClr val="FFCCBC"/>
    <a:srgbClr val="3E005D"/>
    <a:srgbClr val="9B59B6"/>
    <a:srgbClr val="5EFAF7"/>
    <a:srgbClr val="005B50"/>
    <a:srgbClr val="3498DB"/>
    <a:srgbClr val="1027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showGuides="1">
      <p:cViewPr>
        <p:scale>
          <a:sx n="75" d="100"/>
          <a:sy n="75" d="100"/>
        </p:scale>
        <p:origin x="1062" y="4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8AF0-F9AD-4F05-9A94-53137FC98DF9}" type="datetimeFigureOut">
              <a:rPr lang="en-US" smtClean="0"/>
              <a:t>04-Nov-18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88A06-757A-485A-8FDA-DF64DA0C9F06}" type="slidenum">
              <a:rPr lang="en-US" smtClean="0"/>
              <a:t>‹#›</a:t>
            </a:fld>
            <a:endParaRPr lang="en-US"/>
          </a:p>
        </p:txBody>
      </p:sp>
    </p:spTree>
    <p:extLst>
      <p:ext uri="{BB962C8B-B14F-4D97-AF65-F5344CB8AC3E}">
        <p14:creationId xmlns:p14="http://schemas.microsoft.com/office/powerpoint/2010/main" val="3051616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288AF0-F9AD-4F05-9A94-53137FC98DF9}" type="datetimeFigureOut">
              <a:rPr lang="en-US" smtClean="0"/>
              <a:t>04-Nov-18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88A06-757A-485A-8FDA-DF64DA0C9F06}" type="slidenum">
              <a:rPr lang="en-US" smtClean="0"/>
              <a:t>‹#›</a:t>
            </a:fld>
            <a:endParaRPr lang="en-US"/>
          </a:p>
        </p:txBody>
      </p:sp>
    </p:spTree>
    <p:extLst>
      <p:ext uri="{BB962C8B-B14F-4D97-AF65-F5344CB8AC3E}">
        <p14:creationId xmlns:p14="http://schemas.microsoft.com/office/powerpoint/2010/main" val="1863504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288AF0-F9AD-4F05-9A94-53137FC98DF9}" type="datetimeFigureOut">
              <a:rPr lang="en-US" smtClean="0"/>
              <a:t>04-Nov-18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88A06-757A-485A-8FDA-DF64DA0C9F06}" type="slidenum">
              <a:rPr lang="en-US" smtClean="0"/>
              <a:t>‹#›</a:t>
            </a:fld>
            <a:endParaRPr lang="en-US"/>
          </a:p>
        </p:txBody>
      </p:sp>
    </p:spTree>
    <p:extLst>
      <p:ext uri="{BB962C8B-B14F-4D97-AF65-F5344CB8AC3E}">
        <p14:creationId xmlns:p14="http://schemas.microsoft.com/office/powerpoint/2010/main" val="3792111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288AF0-F9AD-4F05-9A94-53137FC98DF9}" type="datetimeFigureOut">
              <a:rPr lang="en-US" smtClean="0"/>
              <a:t>04-Nov-18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88A06-757A-485A-8FDA-DF64DA0C9F06}" type="slidenum">
              <a:rPr lang="en-US" smtClean="0"/>
              <a:t>‹#›</a:t>
            </a:fld>
            <a:endParaRPr lang="en-US"/>
          </a:p>
        </p:txBody>
      </p:sp>
    </p:spTree>
    <p:extLst>
      <p:ext uri="{BB962C8B-B14F-4D97-AF65-F5344CB8AC3E}">
        <p14:creationId xmlns:p14="http://schemas.microsoft.com/office/powerpoint/2010/main" val="2318217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288AF0-F9AD-4F05-9A94-53137FC98DF9}" type="datetimeFigureOut">
              <a:rPr lang="en-US" smtClean="0"/>
              <a:t>04-Nov-18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88A06-757A-485A-8FDA-DF64DA0C9F06}" type="slidenum">
              <a:rPr lang="en-US" smtClean="0"/>
              <a:t>‹#›</a:t>
            </a:fld>
            <a:endParaRPr lang="en-US"/>
          </a:p>
        </p:txBody>
      </p:sp>
    </p:spTree>
    <p:extLst>
      <p:ext uri="{BB962C8B-B14F-4D97-AF65-F5344CB8AC3E}">
        <p14:creationId xmlns:p14="http://schemas.microsoft.com/office/powerpoint/2010/main" val="2894378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288AF0-F9AD-4F05-9A94-53137FC98DF9}" type="datetimeFigureOut">
              <a:rPr lang="en-US" smtClean="0"/>
              <a:t>04-Nov-18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88A06-757A-485A-8FDA-DF64DA0C9F06}" type="slidenum">
              <a:rPr lang="en-US" smtClean="0"/>
              <a:t>‹#›</a:t>
            </a:fld>
            <a:endParaRPr lang="en-US"/>
          </a:p>
        </p:txBody>
      </p:sp>
    </p:spTree>
    <p:extLst>
      <p:ext uri="{BB962C8B-B14F-4D97-AF65-F5344CB8AC3E}">
        <p14:creationId xmlns:p14="http://schemas.microsoft.com/office/powerpoint/2010/main" val="427935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288AF0-F9AD-4F05-9A94-53137FC98DF9}" type="datetimeFigureOut">
              <a:rPr lang="en-US" smtClean="0"/>
              <a:t>04-Nov-18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C88A06-757A-485A-8FDA-DF64DA0C9F06}" type="slidenum">
              <a:rPr lang="en-US" smtClean="0"/>
              <a:t>‹#›</a:t>
            </a:fld>
            <a:endParaRPr lang="en-US"/>
          </a:p>
        </p:txBody>
      </p:sp>
    </p:spTree>
    <p:extLst>
      <p:ext uri="{BB962C8B-B14F-4D97-AF65-F5344CB8AC3E}">
        <p14:creationId xmlns:p14="http://schemas.microsoft.com/office/powerpoint/2010/main" val="2316622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288AF0-F9AD-4F05-9A94-53137FC98DF9}" type="datetimeFigureOut">
              <a:rPr lang="en-US" smtClean="0"/>
              <a:t>04-Nov-18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C88A06-757A-485A-8FDA-DF64DA0C9F06}" type="slidenum">
              <a:rPr lang="en-US" smtClean="0"/>
              <a:t>‹#›</a:t>
            </a:fld>
            <a:endParaRPr lang="en-US"/>
          </a:p>
        </p:txBody>
      </p:sp>
    </p:spTree>
    <p:extLst>
      <p:ext uri="{BB962C8B-B14F-4D97-AF65-F5344CB8AC3E}">
        <p14:creationId xmlns:p14="http://schemas.microsoft.com/office/powerpoint/2010/main" val="441519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288AF0-F9AD-4F05-9A94-53137FC98DF9}" type="datetimeFigureOut">
              <a:rPr lang="en-US" smtClean="0"/>
              <a:t>04-Nov-18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C88A06-757A-485A-8FDA-DF64DA0C9F06}" type="slidenum">
              <a:rPr lang="en-US" smtClean="0"/>
              <a:t>‹#›</a:t>
            </a:fld>
            <a:endParaRPr lang="en-US"/>
          </a:p>
        </p:txBody>
      </p:sp>
    </p:spTree>
    <p:extLst>
      <p:ext uri="{BB962C8B-B14F-4D97-AF65-F5344CB8AC3E}">
        <p14:creationId xmlns:p14="http://schemas.microsoft.com/office/powerpoint/2010/main" val="4016368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288AF0-F9AD-4F05-9A94-53137FC98DF9}" type="datetimeFigureOut">
              <a:rPr lang="en-US" smtClean="0"/>
              <a:t>04-Nov-18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88A06-757A-485A-8FDA-DF64DA0C9F06}" type="slidenum">
              <a:rPr lang="en-US" smtClean="0"/>
              <a:t>‹#›</a:t>
            </a:fld>
            <a:endParaRPr lang="en-US"/>
          </a:p>
        </p:txBody>
      </p:sp>
    </p:spTree>
    <p:extLst>
      <p:ext uri="{BB962C8B-B14F-4D97-AF65-F5344CB8AC3E}">
        <p14:creationId xmlns:p14="http://schemas.microsoft.com/office/powerpoint/2010/main" val="875950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288AF0-F9AD-4F05-9A94-53137FC98DF9}" type="datetimeFigureOut">
              <a:rPr lang="en-US" smtClean="0"/>
              <a:t>04-Nov-18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88A06-757A-485A-8FDA-DF64DA0C9F06}" type="slidenum">
              <a:rPr lang="en-US" smtClean="0"/>
              <a:t>‹#›</a:t>
            </a:fld>
            <a:endParaRPr lang="en-US"/>
          </a:p>
        </p:txBody>
      </p:sp>
    </p:spTree>
    <p:extLst>
      <p:ext uri="{BB962C8B-B14F-4D97-AF65-F5344CB8AC3E}">
        <p14:creationId xmlns:p14="http://schemas.microsoft.com/office/powerpoint/2010/main" val="1396022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288AF0-F9AD-4F05-9A94-53137FC98DF9}" type="datetimeFigureOut">
              <a:rPr lang="en-US" smtClean="0"/>
              <a:t>04-Nov-18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C88A06-757A-485A-8FDA-DF64DA0C9F06}" type="slidenum">
              <a:rPr lang="en-US" smtClean="0"/>
              <a:t>‹#›</a:t>
            </a:fld>
            <a:endParaRPr lang="en-US"/>
          </a:p>
        </p:txBody>
      </p:sp>
    </p:spTree>
    <p:extLst>
      <p:ext uri="{BB962C8B-B14F-4D97-AF65-F5344CB8AC3E}">
        <p14:creationId xmlns:p14="http://schemas.microsoft.com/office/powerpoint/2010/main" val="8951574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vegaslide.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vegaslide.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CF0F1"/>
        </a:solidFill>
        <a:effectLst/>
      </p:bgPr>
    </p:bg>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9E8EFCB4-F09D-49C6-B9AA-1304C238A665}"/>
              </a:ext>
            </a:extLst>
          </p:cNvPr>
          <p:cNvSpPr/>
          <p:nvPr/>
        </p:nvSpPr>
        <p:spPr>
          <a:xfrm>
            <a:off x="7112000" y="3759200"/>
            <a:ext cx="3048000" cy="3327400"/>
          </a:xfrm>
          <a:custGeom>
            <a:avLst/>
            <a:gdLst>
              <a:gd name="connsiteX0" fmla="*/ 0 w 3048000"/>
              <a:gd name="connsiteY0" fmla="*/ 3225800 h 3327400"/>
              <a:gd name="connsiteX1" fmla="*/ 3048000 w 3048000"/>
              <a:gd name="connsiteY1" fmla="*/ 0 h 3327400"/>
              <a:gd name="connsiteX2" fmla="*/ 2603500 w 3048000"/>
              <a:gd name="connsiteY2" fmla="*/ 3327400 h 3327400"/>
              <a:gd name="connsiteX3" fmla="*/ 0 w 3048000"/>
              <a:gd name="connsiteY3" fmla="*/ 3225800 h 3327400"/>
            </a:gdLst>
            <a:ahLst/>
            <a:cxnLst>
              <a:cxn ang="0">
                <a:pos x="connsiteX0" y="connsiteY0"/>
              </a:cxn>
              <a:cxn ang="0">
                <a:pos x="connsiteX1" y="connsiteY1"/>
              </a:cxn>
              <a:cxn ang="0">
                <a:pos x="connsiteX2" y="connsiteY2"/>
              </a:cxn>
              <a:cxn ang="0">
                <a:pos x="connsiteX3" y="connsiteY3"/>
              </a:cxn>
            </a:cxnLst>
            <a:rect l="l" t="t" r="r" b="b"/>
            <a:pathLst>
              <a:path w="3048000" h="3327400">
                <a:moveTo>
                  <a:pt x="0" y="3225800"/>
                </a:moveTo>
                <a:lnTo>
                  <a:pt x="3048000" y="0"/>
                </a:lnTo>
                <a:lnTo>
                  <a:pt x="2603500" y="3327400"/>
                </a:lnTo>
                <a:lnTo>
                  <a:pt x="0" y="3225800"/>
                </a:lnTo>
                <a:close/>
              </a:path>
            </a:pathLst>
          </a:custGeom>
          <a:gradFill>
            <a:gsLst>
              <a:gs pos="0">
                <a:srgbClr val="102770">
                  <a:alpha val="60000"/>
                </a:srgbClr>
              </a:gs>
              <a:gs pos="100000">
                <a:srgbClr val="3498DB">
                  <a:alpha val="6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F28BD6CE-C4C5-472B-B12C-39BF9AEED60D}"/>
              </a:ext>
            </a:extLst>
          </p:cNvPr>
          <p:cNvSpPr/>
          <p:nvPr/>
        </p:nvSpPr>
        <p:spPr>
          <a:xfrm>
            <a:off x="-702564" y="-124577"/>
            <a:ext cx="5109464" cy="5388092"/>
          </a:xfrm>
          <a:custGeom>
            <a:avLst/>
            <a:gdLst>
              <a:gd name="connsiteX0" fmla="*/ 1104900 w 9207500"/>
              <a:gd name="connsiteY0" fmla="*/ 5803900 h 5803900"/>
              <a:gd name="connsiteX1" fmla="*/ 9207500 w 9207500"/>
              <a:gd name="connsiteY1" fmla="*/ 0 h 5803900"/>
              <a:gd name="connsiteX2" fmla="*/ 0 w 9207500"/>
              <a:gd name="connsiteY2" fmla="*/ 38100 h 5803900"/>
              <a:gd name="connsiteX3" fmla="*/ 1104900 w 9207500"/>
              <a:gd name="connsiteY3" fmla="*/ 5803900 h 5803900"/>
              <a:gd name="connsiteX0" fmla="*/ 0 w 8102600"/>
              <a:gd name="connsiteY0" fmla="*/ 5803900 h 5803900"/>
              <a:gd name="connsiteX1" fmla="*/ 8102600 w 8102600"/>
              <a:gd name="connsiteY1" fmla="*/ 0 h 5803900"/>
              <a:gd name="connsiteX2" fmla="*/ 1044711 w 8102600"/>
              <a:gd name="connsiteY2" fmla="*/ 88541 h 5803900"/>
              <a:gd name="connsiteX3" fmla="*/ 0 w 8102600"/>
              <a:gd name="connsiteY3" fmla="*/ 5803900 h 5803900"/>
              <a:gd name="connsiteX0" fmla="*/ 0 w 7206929"/>
              <a:gd name="connsiteY0" fmla="*/ 5349938 h 5349938"/>
              <a:gd name="connsiteX1" fmla="*/ 7206929 w 7206929"/>
              <a:gd name="connsiteY1" fmla="*/ 0 h 5349938"/>
              <a:gd name="connsiteX2" fmla="*/ 149040 w 7206929"/>
              <a:gd name="connsiteY2" fmla="*/ 88541 h 5349938"/>
              <a:gd name="connsiteX3" fmla="*/ 0 w 7206929"/>
              <a:gd name="connsiteY3" fmla="*/ 5349938 h 5349938"/>
            </a:gdLst>
            <a:ahLst/>
            <a:cxnLst>
              <a:cxn ang="0">
                <a:pos x="connsiteX0" y="connsiteY0"/>
              </a:cxn>
              <a:cxn ang="0">
                <a:pos x="connsiteX1" y="connsiteY1"/>
              </a:cxn>
              <a:cxn ang="0">
                <a:pos x="connsiteX2" y="connsiteY2"/>
              </a:cxn>
              <a:cxn ang="0">
                <a:pos x="connsiteX3" y="connsiteY3"/>
              </a:cxn>
            </a:cxnLst>
            <a:rect l="l" t="t" r="r" b="b"/>
            <a:pathLst>
              <a:path w="7206929" h="5349938">
                <a:moveTo>
                  <a:pt x="0" y="5349938"/>
                </a:moveTo>
                <a:lnTo>
                  <a:pt x="7206929" y="0"/>
                </a:lnTo>
                <a:lnTo>
                  <a:pt x="149040" y="88541"/>
                </a:lnTo>
                <a:lnTo>
                  <a:pt x="0" y="5349938"/>
                </a:lnTo>
                <a:close/>
              </a:path>
            </a:pathLst>
          </a:custGeom>
          <a:gradFill>
            <a:gsLst>
              <a:gs pos="0">
                <a:srgbClr val="F39C12">
                  <a:alpha val="10000"/>
                </a:srgbClr>
              </a:gs>
              <a:gs pos="100000">
                <a:srgbClr val="F1C40F">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Shape 7">
            <a:extLst>
              <a:ext uri="{FF2B5EF4-FFF2-40B4-BE49-F238E27FC236}">
                <a16:creationId xmlns:a16="http://schemas.microsoft.com/office/drawing/2014/main" id="{E9F88FA9-50E9-4067-B138-3F0A745E04A1}"/>
              </a:ext>
            </a:extLst>
          </p:cNvPr>
          <p:cNvSpPr/>
          <p:nvPr/>
        </p:nvSpPr>
        <p:spPr>
          <a:xfrm>
            <a:off x="-431800" y="-279400"/>
            <a:ext cx="1778000" cy="7696200"/>
          </a:xfrm>
          <a:custGeom>
            <a:avLst/>
            <a:gdLst>
              <a:gd name="connsiteX0" fmla="*/ 1778000 w 1778000"/>
              <a:gd name="connsiteY0" fmla="*/ 101600 h 7696200"/>
              <a:gd name="connsiteX1" fmla="*/ 317500 w 1778000"/>
              <a:gd name="connsiteY1" fmla="*/ 7696200 h 7696200"/>
              <a:gd name="connsiteX2" fmla="*/ 0 w 1778000"/>
              <a:gd name="connsiteY2" fmla="*/ 0 h 7696200"/>
              <a:gd name="connsiteX3" fmla="*/ 1778000 w 1778000"/>
              <a:gd name="connsiteY3" fmla="*/ 101600 h 7696200"/>
            </a:gdLst>
            <a:ahLst/>
            <a:cxnLst>
              <a:cxn ang="0">
                <a:pos x="connsiteX0" y="connsiteY0"/>
              </a:cxn>
              <a:cxn ang="0">
                <a:pos x="connsiteX1" y="connsiteY1"/>
              </a:cxn>
              <a:cxn ang="0">
                <a:pos x="connsiteX2" y="connsiteY2"/>
              </a:cxn>
              <a:cxn ang="0">
                <a:pos x="connsiteX3" y="connsiteY3"/>
              </a:cxn>
            </a:cxnLst>
            <a:rect l="l" t="t" r="r" b="b"/>
            <a:pathLst>
              <a:path w="1778000" h="7696200">
                <a:moveTo>
                  <a:pt x="1778000" y="101600"/>
                </a:moveTo>
                <a:lnTo>
                  <a:pt x="317500" y="7696200"/>
                </a:lnTo>
                <a:lnTo>
                  <a:pt x="0" y="0"/>
                </a:lnTo>
                <a:lnTo>
                  <a:pt x="1778000" y="101600"/>
                </a:lnTo>
                <a:close/>
              </a:path>
            </a:pathLst>
          </a:custGeom>
          <a:gradFill>
            <a:gsLst>
              <a:gs pos="0">
                <a:srgbClr val="005C01">
                  <a:alpha val="30000"/>
                </a:srgbClr>
              </a:gs>
              <a:gs pos="100000">
                <a:srgbClr val="2ECC7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DA9F5A-DB55-4A69-8BD4-498D16561557}"/>
              </a:ext>
            </a:extLst>
          </p:cNvPr>
          <p:cNvSpPr>
            <a:spLocks noGrp="1"/>
          </p:cNvSpPr>
          <p:nvPr>
            <p:ph type="ctrTitle"/>
          </p:nvPr>
        </p:nvSpPr>
        <p:spPr>
          <a:xfrm>
            <a:off x="1905000" y="2557116"/>
            <a:ext cx="7772400" cy="926148"/>
          </a:xfrm>
        </p:spPr>
        <p:txBody>
          <a:bodyPr>
            <a:normAutofit/>
          </a:bodyPr>
          <a:lstStyle/>
          <a:p>
            <a:pPr algn="l"/>
            <a:r>
              <a:rPr lang="en-US" sz="4800" b="1">
                <a:solidFill>
                  <a:srgbClr val="E74C3C"/>
                </a:solidFill>
                <a:effectLst>
                  <a:outerShdw dist="63500" dir="5400000" algn="t" rotWithShape="0">
                    <a:prstClr val="black">
                      <a:alpha val="20000"/>
                    </a:prstClr>
                  </a:outerShdw>
                </a:effectLst>
                <a:latin typeface="Arial" panose="020B0604020202020204" pitchFamily="34" charset="0"/>
                <a:cs typeface="Arial" panose="020B0604020202020204" pitchFamily="34" charset="0"/>
              </a:rPr>
              <a:t>LOW-POLY </a:t>
            </a:r>
            <a:r>
              <a:rPr lang="en-US" sz="4800">
                <a:solidFill>
                  <a:srgbClr val="E74C3C"/>
                </a:solidFill>
                <a:effectLst>
                  <a:outerShdw dist="63500" dir="5400000" algn="t" rotWithShape="0">
                    <a:prstClr val="black">
                      <a:alpha val="20000"/>
                    </a:prstClr>
                  </a:outerShdw>
                </a:effectLst>
                <a:latin typeface="Arial" panose="020B0604020202020204" pitchFamily="34" charset="0"/>
                <a:cs typeface="Arial" panose="020B0604020202020204" pitchFamily="34" charset="0"/>
              </a:rPr>
              <a:t>THEME</a:t>
            </a:r>
          </a:p>
        </p:txBody>
      </p:sp>
      <p:sp>
        <p:nvSpPr>
          <p:cNvPr id="3" name="Subtitle 2">
            <a:extLst>
              <a:ext uri="{FF2B5EF4-FFF2-40B4-BE49-F238E27FC236}">
                <a16:creationId xmlns:a16="http://schemas.microsoft.com/office/drawing/2014/main" id="{23FE6691-479E-4764-86B0-04DB383646E8}"/>
              </a:ext>
            </a:extLst>
          </p:cNvPr>
          <p:cNvSpPr>
            <a:spLocks noGrp="1"/>
          </p:cNvSpPr>
          <p:nvPr>
            <p:ph type="subTitle" idx="1"/>
          </p:nvPr>
        </p:nvSpPr>
        <p:spPr>
          <a:xfrm>
            <a:off x="1905000" y="3676781"/>
            <a:ext cx="6324600" cy="2043934"/>
          </a:xfrm>
        </p:spPr>
        <p:txBody>
          <a:bodyPr>
            <a:normAutofit/>
          </a:bodyPr>
          <a:lstStyle/>
          <a:p>
            <a:pPr algn="l"/>
            <a:r>
              <a:rPr lang="en-US">
                <a:solidFill>
                  <a:srgbClr val="34495E"/>
                </a:solidFill>
              </a:rPr>
              <a:t>Lorem ipsum dolor sit amet, consectetur adipiscing elit. Maecenas sodales sed ex eu pharetra. Pellentesque ut arcu ut eros facilisis commodo quis id augue. Etiam aliquet blandit sapien id cursus. Aliquam luctus imperdiet est.</a:t>
            </a:r>
          </a:p>
        </p:txBody>
      </p:sp>
      <p:sp>
        <p:nvSpPr>
          <p:cNvPr id="6" name="Freeform: Shape 5">
            <a:extLst>
              <a:ext uri="{FF2B5EF4-FFF2-40B4-BE49-F238E27FC236}">
                <a16:creationId xmlns:a16="http://schemas.microsoft.com/office/drawing/2014/main" id="{D7B3CB87-8129-45C6-84FA-1E54FBB181AE}"/>
              </a:ext>
            </a:extLst>
          </p:cNvPr>
          <p:cNvSpPr/>
          <p:nvPr/>
        </p:nvSpPr>
        <p:spPr>
          <a:xfrm>
            <a:off x="-72736" y="-41564"/>
            <a:ext cx="2815936" cy="3512128"/>
          </a:xfrm>
          <a:custGeom>
            <a:avLst/>
            <a:gdLst>
              <a:gd name="connsiteX0" fmla="*/ 41563 w 2815936"/>
              <a:gd name="connsiteY0" fmla="*/ 3512128 h 3512128"/>
              <a:gd name="connsiteX1" fmla="*/ 2815936 w 2815936"/>
              <a:gd name="connsiteY1" fmla="*/ 20782 h 3512128"/>
              <a:gd name="connsiteX2" fmla="*/ 0 w 2815936"/>
              <a:gd name="connsiteY2" fmla="*/ 0 h 3512128"/>
              <a:gd name="connsiteX3" fmla="*/ 41563 w 2815936"/>
              <a:gd name="connsiteY3" fmla="*/ 3512128 h 3512128"/>
            </a:gdLst>
            <a:ahLst/>
            <a:cxnLst>
              <a:cxn ang="0">
                <a:pos x="connsiteX0" y="connsiteY0"/>
              </a:cxn>
              <a:cxn ang="0">
                <a:pos x="connsiteX1" y="connsiteY1"/>
              </a:cxn>
              <a:cxn ang="0">
                <a:pos x="connsiteX2" y="connsiteY2"/>
              </a:cxn>
              <a:cxn ang="0">
                <a:pos x="connsiteX3" y="connsiteY3"/>
              </a:cxn>
            </a:cxnLst>
            <a:rect l="l" t="t" r="r" b="b"/>
            <a:pathLst>
              <a:path w="2815936" h="3512128">
                <a:moveTo>
                  <a:pt x="41563" y="3512128"/>
                </a:moveTo>
                <a:lnTo>
                  <a:pt x="2815936" y="20782"/>
                </a:lnTo>
                <a:lnTo>
                  <a:pt x="0" y="0"/>
                </a:lnTo>
                <a:cubicBezTo>
                  <a:pt x="3464" y="1163782"/>
                  <a:pt x="6927" y="2327564"/>
                  <a:pt x="41563" y="3512128"/>
                </a:cubicBezTo>
                <a:close/>
              </a:path>
            </a:pathLst>
          </a:custGeom>
          <a:gradFill>
            <a:gsLst>
              <a:gs pos="0">
                <a:srgbClr val="102770">
                  <a:alpha val="30000"/>
                </a:srgbClr>
              </a:gs>
              <a:gs pos="100000">
                <a:srgbClr val="3498DB"/>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6BE9F284-5556-4843-ABD7-E030041AD76A}"/>
              </a:ext>
            </a:extLst>
          </p:cNvPr>
          <p:cNvSpPr/>
          <p:nvPr/>
        </p:nvSpPr>
        <p:spPr>
          <a:xfrm>
            <a:off x="-685800" y="-533400"/>
            <a:ext cx="2946400" cy="8001000"/>
          </a:xfrm>
          <a:custGeom>
            <a:avLst/>
            <a:gdLst>
              <a:gd name="connsiteX0" fmla="*/ 2946400 w 2946400"/>
              <a:gd name="connsiteY0" fmla="*/ 7645400 h 8001000"/>
              <a:gd name="connsiteX1" fmla="*/ 508000 w 2946400"/>
              <a:gd name="connsiteY1" fmla="*/ 0 h 8001000"/>
              <a:gd name="connsiteX2" fmla="*/ 0 w 2946400"/>
              <a:gd name="connsiteY2" fmla="*/ 8001000 h 8001000"/>
              <a:gd name="connsiteX3" fmla="*/ 2946400 w 2946400"/>
              <a:gd name="connsiteY3" fmla="*/ 7645400 h 8001000"/>
            </a:gdLst>
            <a:ahLst/>
            <a:cxnLst>
              <a:cxn ang="0">
                <a:pos x="connsiteX0" y="connsiteY0"/>
              </a:cxn>
              <a:cxn ang="0">
                <a:pos x="connsiteX1" y="connsiteY1"/>
              </a:cxn>
              <a:cxn ang="0">
                <a:pos x="connsiteX2" y="connsiteY2"/>
              </a:cxn>
              <a:cxn ang="0">
                <a:pos x="connsiteX3" y="connsiteY3"/>
              </a:cxn>
            </a:cxnLst>
            <a:rect l="l" t="t" r="r" b="b"/>
            <a:pathLst>
              <a:path w="2946400" h="8001000">
                <a:moveTo>
                  <a:pt x="2946400" y="7645400"/>
                </a:moveTo>
                <a:lnTo>
                  <a:pt x="508000" y="0"/>
                </a:lnTo>
                <a:lnTo>
                  <a:pt x="0" y="8001000"/>
                </a:lnTo>
                <a:lnTo>
                  <a:pt x="2946400" y="7645400"/>
                </a:lnTo>
                <a:close/>
              </a:path>
            </a:pathLst>
          </a:custGeom>
          <a:gradFill>
            <a:gsLst>
              <a:gs pos="0">
                <a:srgbClr val="9B59B6">
                  <a:alpha val="50000"/>
                </a:srgbClr>
              </a:gs>
              <a:gs pos="100000">
                <a:srgbClr val="3E005D">
                  <a:alpha val="4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918E6F8-42C3-4E7B-B0E5-3D55F81C206C}"/>
              </a:ext>
            </a:extLst>
          </p:cNvPr>
          <p:cNvSpPr/>
          <p:nvPr/>
        </p:nvSpPr>
        <p:spPr>
          <a:xfrm>
            <a:off x="-520700" y="2781300"/>
            <a:ext cx="2654300" cy="4711700"/>
          </a:xfrm>
          <a:custGeom>
            <a:avLst/>
            <a:gdLst>
              <a:gd name="connsiteX0" fmla="*/ 342900 w 2654300"/>
              <a:gd name="connsiteY0" fmla="*/ 0 h 4711700"/>
              <a:gd name="connsiteX1" fmla="*/ 2654300 w 2654300"/>
              <a:gd name="connsiteY1" fmla="*/ 4711700 h 4711700"/>
              <a:gd name="connsiteX2" fmla="*/ 0 w 2654300"/>
              <a:gd name="connsiteY2" fmla="*/ 4584700 h 4711700"/>
              <a:gd name="connsiteX3" fmla="*/ 342900 w 2654300"/>
              <a:gd name="connsiteY3" fmla="*/ 0 h 4711700"/>
            </a:gdLst>
            <a:ahLst/>
            <a:cxnLst>
              <a:cxn ang="0">
                <a:pos x="connsiteX0" y="connsiteY0"/>
              </a:cxn>
              <a:cxn ang="0">
                <a:pos x="connsiteX1" y="connsiteY1"/>
              </a:cxn>
              <a:cxn ang="0">
                <a:pos x="connsiteX2" y="connsiteY2"/>
              </a:cxn>
              <a:cxn ang="0">
                <a:pos x="connsiteX3" y="connsiteY3"/>
              </a:cxn>
            </a:cxnLst>
            <a:rect l="l" t="t" r="r" b="b"/>
            <a:pathLst>
              <a:path w="2654300" h="4711700">
                <a:moveTo>
                  <a:pt x="342900" y="0"/>
                </a:moveTo>
                <a:lnTo>
                  <a:pt x="2654300" y="4711700"/>
                </a:lnTo>
                <a:lnTo>
                  <a:pt x="0" y="4584700"/>
                </a:lnTo>
                <a:lnTo>
                  <a:pt x="342900" y="0"/>
                </a:lnTo>
                <a:close/>
              </a:path>
            </a:pathLst>
          </a:custGeom>
          <a:gradFill>
            <a:gsLst>
              <a:gs pos="0">
                <a:srgbClr val="870000">
                  <a:alpha val="29804"/>
                </a:srgbClr>
              </a:gs>
              <a:gs pos="100000">
                <a:srgbClr val="E74C3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EE562AA2-4976-42A5-A153-BA72AF41E5D1}"/>
              </a:ext>
            </a:extLst>
          </p:cNvPr>
          <p:cNvSpPr/>
          <p:nvPr/>
        </p:nvSpPr>
        <p:spPr>
          <a:xfrm>
            <a:off x="8178800" y="4330700"/>
            <a:ext cx="1130300" cy="2692400"/>
          </a:xfrm>
          <a:custGeom>
            <a:avLst/>
            <a:gdLst>
              <a:gd name="connsiteX0" fmla="*/ 1041400 w 1130300"/>
              <a:gd name="connsiteY0" fmla="*/ 0 h 2692400"/>
              <a:gd name="connsiteX1" fmla="*/ 0 w 1130300"/>
              <a:gd name="connsiteY1" fmla="*/ 2692400 h 2692400"/>
              <a:gd name="connsiteX2" fmla="*/ 1130300 w 1130300"/>
              <a:gd name="connsiteY2" fmla="*/ 2654300 h 2692400"/>
              <a:gd name="connsiteX3" fmla="*/ 1041400 w 1130300"/>
              <a:gd name="connsiteY3" fmla="*/ 0 h 2692400"/>
            </a:gdLst>
            <a:ahLst/>
            <a:cxnLst>
              <a:cxn ang="0">
                <a:pos x="connsiteX0" y="connsiteY0"/>
              </a:cxn>
              <a:cxn ang="0">
                <a:pos x="connsiteX1" y="connsiteY1"/>
              </a:cxn>
              <a:cxn ang="0">
                <a:pos x="connsiteX2" y="connsiteY2"/>
              </a:cxn>
              <a:cxn ang="0">
                <a:pos x="connsiteX3" y="connsiteY3"/>
              </a:cxn>
            </a:cxnLst>
            <a:rect l="l" t="t" r="r" b="b"/>
            <a:pathLst>
              <a:path w="1130300" h="2692400">
                <a:moveTo>
                  <a:pt x="1041400" y="0"/>
                </a:moveTo>
                <a:lnTo>
                  <a:pt x="0" y="2692400"/>
                </a:lnTo>
                <a:lnTo>
                  <a:pt x="1130300" y="2654300"/>
                </a:lnTo>
                <a:lnTo>
                  <a:pt x="1041400" y="0"/>
                </a:lnTo>
                <a:close/>
              </a:path>
            </a:pathLst>
          </a:custGeom>
          <a:gradFill>
            <a:gsLst>
              <a:gs pos="0">
                <a:srgbClr val="870000">
                  <a:alpha val="29804"/>
                </a:srgbClr>
              </a:gs>
              <a:gs pos="100000">
                <a:srgbClr val="E74C3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2B6C4DC8-53FC-411B-BCE1-83A9359FC8A0}"/>
              </a:ext>
            </a:extLst>
          </p:cNvPr>
          <p:cNvSpPr/>
          <p:nvPr/>
        </p:nvSpPr>
        <p:spPr>
          <a:xfrm>
            <a:off x="8229600" y="-419100"/>
            <a:ext cx="1562100" cy="7950200"/>
          </a:xfrm>
          <a:custGeom>
            <a:avLst/>
            <a:gdLst>
              <a:gd name="connsiteX0" fmla="*/ 0 w 1562100"/>
              <a:gd name="connsiteY0" fmla="*/ 355600 h 7950200"/>
              <a:gd name="connsiteX1" fmla="*/ 1079500 w 1562100"/>
              <a:gd name="connsiteY1" fmla="*/ 7950200 h 7950200"/>
              <a:gd name="connsiteX2" fmla="*/ 1562100 w 1562100"/>
              <a:gd name="connsiteY2" fmla="*/ 0 h 7950200"/>
              <a:gd name="connsiteX3" fmla="*/ 0 w 1562100"/>
              <a:gd name="connsiteY3" fmla="*/ 355600 h 7950200"/>
            </a:gdLst>
            <a:ahLst/>
            <a:cxnLst>
              <a:cxn ang="0">
                <a:pos x="connsiteX0" y="connsiteY0"/>
              </a:cxn>
              <a:cxn ang="0">
                <a:pos x="connsiteX1" y="connsiteY1"/>
              </a:cxn>
              <a:cxn ang="0">
                <a:pos x="connsiteX2" y="connsiteY2"/>
              </a:cxn>
              <a:cxn ang="0">
                <a:pos x="connsiteX3" y="connsiteY3"/>
              </a:cxn>
            </a:cxnLst>
            <a:rect l="l" t="t" r="r" b="b"/>
            <a:pathLst>
              <a:path w="1562100" h="7950200">
                <a:moveTo>
                  <a:pt x="0" y="355600"/>
                </a:moveTo>
                <a:lnTo>
                  <a:pt x="1079500" y="7950200"/>
                </a:lnTo>
                <a:lnTo>
                  <a:pt x="1562100" y="0"/>
                </a:lnTo>
                <a:lnTo>
                  <a:pt x="0" y="355600"/>
                </a:lnTo>
                <a:close/>
              </a:path>
            </a:pathLst>
          </a:custGeom>
          <a:gradFill>
            <a:gsLst>
              <a:gs pos="0">
                <a:srgbClr val="005C01">
                  <a:alpha val="50000"/>
                </a:srgbClr>
              </a:gs>
              <a:gs pos="100000">
                <a:srgbClr val="2ECC71">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08755A73-5DEF-4787-B5B3-25A384A709E2}"/>
              </a:ext>
            </a:extLst>
          </p:cNvPr>
          <p:cNvSpPr/>
          <p:nvPr/>
        </p:nvSpPr>
        <p:spPr>
          <a:xfrm>
            <a:off x="5410200" y="-165100"/>
            <a:ext cx="4686300" cy="1955800"/>
          </a:xfrm>
          <a:custGeom>
            <a:avLst/>
            <a:gdLst>
              <a:gd name="connsiteX0" fmla="*/ 4635500 w 4686300"/>
              <a:gd name="connsiteY0" fmla="*/ 1905000 h 1955800"/>
              <a:gd name="connsiteX1" fmla="*/ 4635500 w 4686300"/>
              <a:gd name="connsiteY1" fmla="*/ 1905000 h 1955800"/>
              <a:gd name="connsiteX2" fmla="*/ 4495800 w 4686300"/>
              <a:gd name="connsiteY2" fmla="*/ 1879600 h 1955800"/>
              <a:gd name="connsiteX3" fmla="*/ 4457700 w 4686300"/>
              <a:gd name="connsiteY3" fmla="*/ 1854200 h 1955800"/>
              <a:gd name="connsiteX4" fmla="*/ 0 w 4686300"/>
              <a:gd name="connsiteY4" fmla="*/ 0 h 1955800"/>
              <a:gd name="connsiteX5" fmla="*/ 4686300 w 4686300"/>
              <a:gd name="connsiteY5" fmla="*/ 114300 h 1955800"/>
              <a:gd name="connsiteX6" fmla="*/ 4635500 w 4686300"/>
              <a:gd name="connsiteY6" fmla="*/ 1955800 h 1955800"/>
              <a:gd name="connsiteX7" fmla="*/ 4635500 w 4686300"/>
              <a:gd name="connsiteY7" fmla="*/ 1905000 h 195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86300" h="1955800">
                <a:moveTo>
                  <a:pt x="4635500" y="1905000"/>
                </a:moveTo>
                <a:lnTo>
                  <a:pt x="4635500" y="1905000"/>
                </a:lnTo>
                <a:cubicBezTo>
                  <a:pt x="4588933" y="1896533"/>
                  <a:pt x="4541309" y="1892603"/>
                  <a:pt x="4495800" y="1879600"/>
                </a:cubicBezTo>
                <a:cubicBezTo>
                  <a:pt x="4481124" y="1875407"/>
                  <a:pt x="4457700" y="1854200"/>
                  <a:pt x="4457700" y="1854200"/>
                </a:cubicBezTo>
                <a:lnTo>
                  <a:pt x="0" y="0"/>
                </a:lnTo>
                <a:lnTo>
                  <a:pt x="4686300" y="114300"/>
                </a:lnTo>
                <a:lnTo>
                  <a:pt x="4635500" y="1955800"/>
                </a:lnTo>
                <a:lnTo>
                  <a:pt x="4635500" y="1905000"/>
                </a:lnTo>
                <a:close/>
              </a:path>
            </a:pathLst>
          </a:custGeom>
          <a:gradFill>
            <a:gsLst>
              <a:gs pos="0">
                <a:srgbClr val="005B50">
                  <a:alpha val="9804"/>
                </a:srgbClr>
              </a:gs>
              <a:gs pos="100000">
                <a:srgbClr val="5EFAF7">
                  <a:alpha val="49804"/>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EC910C1A-86FF-4EC7-8888-09E307E9DCF5}"/>
              </a:ext>
            </a:extLst>
          </p:cNvPr>
          <p:cNvSpPr txBox="1"/>
          <p:nvPr/>
        </p:nvSpPr>
        <p:spPr>
          <a:xfrm>
            <a:off x="1998323" y="6581001"/>
            <a:ext cx="5147353" cy="276999"/>
          </a:xfrm>
          <a:prstGeom prst="rect">
            <a:avLst/>
          </a:prstGeom>
          <a:noFill/>
        </p:spPr>
        <p:txBody>
          <a:bodyPr wrap="square" rtlCol="0">
            <a:spAutoFit/>
          </a:bodyPr>
          <a:lstStyle/>
          <a:p>
            <a:pPr algn="ctr"/>
            <a:r>
              <a:rPr lang="en-US" sz="1200">
                <a:solidFill>
                  <a:schemeClr val="tx1">
                    <a:lumMod val="65000"/>
                    <a:lumOff val="35000"/>
                  </a:schemeClr>
                </a:solidFill>
              </a:rPr>
              <a:t>Template by </a:t>
            </a:r>
            <a:r>
              <a:rPr lang="en-US" sz="1200" b="1">
                <a:solidFill>
                  <a:schemeClr val="tx1">
                    <a:lumMod val="65000"/>
                    <a:lumOff val="35000"/>
                  </a:schemeClr>
                </a:solidFill>
                <a:hlinkClick r:id="rId2"/>
              </a:rPr>
              <a:t>VegaSlide.com</a:t>
            </a:r>
            <a:r>
              <a:rPr lang="en-US" sz="1200" b="1">
                <a:solidFill>
                  <a:schemeClr val="tx1">
                    <a:lumMod val="65000"/>
                    <a:lumOff val="35000"/>
                  </a:schemeClr>
                </a:solidFill>
              </a:rPr>
              <a:t> </a:t>
            </a:r>
            <a:r>
              <a:rPr lang="en-US" sz="1200">
                <a:solidFill>
                  <a:schemeClr val="tx1">
                    <a:lumMod val="65000"/>
                    <a:lumOff val="35000"/>
                  </a:schemeClr>
                </a:solidFill>
              </a:rPr>
              <a:t>– Get professional PowerPoint design for FREE</a:t>
            </a:r>
          </a:p>
        </p:txBody>
      </p:sp>
    </p:spTree>
    <p:extLst>
      <p:ext uri="{BB962C8B-B14F-4D97-AF65-F5344CB8AC3E}">
        <p14:creationId xmlns:p14="http://schemas.microsoft.com/office/powerpoint/2010/main" val="4265594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7000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par>
                                <p:cTn id="9" presetID="2" presetClass="entr" presetSubtype="8" decel="7000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1000" fill="hold"/>
                                        <p:tgtEl>
                                          <p:spTgt spid="8"/>
                                        </p:tgtEl>
                                        <p:attrNameLst>
                                          <p:attrName>ppt_x</p:attrName>
                                        </p:attrNameLst>
                                      </p:cBhvr>
                                      <p:tavLst>
                                        <p:tav tm="0">
                                          <p:val>
                                            <p:strVal val="0-#ppt_w/2"/>
                                          </p:val>
                                        </p:tav>
                                        <p:tav tm="100000">
                                          <p:val>
                                            <p:strVal val="#ppt_x"/>
                                          </p:val>
                                        </p:tav>
                                      </p:tavLst>
                                    </p:anim>
                                    <p:anim calcmode="lin" valueType="num">
                                      <p:cBhvr additive="base">
                                        <p:cTn id="12" dur="10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8" decel="7000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1000" fill="hold"/>
                                        <p:tgtEl>
                                          <p:spTgt spid="6"/>
                                        </p:tgtEl>
                                        <p:attrNameLst>
                                          <p:attrName>ppt_x</p:attrName>
                                        </p:attrNameLst>
                                      </p:cBhvr>
                                      <p:tavLst>
                                        <p:tav tm="0">
                                          <p:val>
                                            <p:strVal val="0-#ppt_w/2"/>
                                          </p:val>
                                        </p:tav>
                                        <p:tav tm="100000">
                                          <p:val>
                                            <p:strVal val="#ppt_x"/>
                                          </p:val>
                                        </p:tav>
                                      </p:tavLst>
                                    </p:anim>
                                    <p:anim calcmode="lin" valueType="num">
                                      <p:cBhvr additive="base">
                                        <p:cTn id="16" dur="1000" fill="hold"/>
                                        <p:tgtEl>
                                          <p:spTgt spid="6"/>
                                        </p:tgtEl>
                                        <p:attrNameLst>
                                          <p:attrName>ppt_y</p:attrName>
                                        </p:attrNameLst>
                                      </p:cBhvr>
                                      <p:tavLst>
                                        <p:tav tm="0">
                                          <p:val>
                                            <p:strVal val="#ppt_y"/>
                                          </p:val>
                                        </p:tav>
                                        <p:tav tm="100000">
                                          <p:val>
                                            <p:strVal val="#ppt_y"/>
                                          </p:val>
                                        </p:tav>
                                      </p:tavLst>
                                    </p:anim>
                                  </p:childTnLst>
                                </p:cTn>
                              </p:par>
                              <p:par>
                                <p:cTn id="17" presetID="2" presetClass="entr" presetSubtype="8" decel="7000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1000" fill="hold"/>
                                        <p:tgtEl>
                                          <p:spTgt spid="13"/>
                                        </p:tgtEl>
                                        <p:attrNameLst>
                                          <p:attrName>ppt_x</p:attrName>
                                        </p:attrNameLst>
                                      </p:cBhvr>
                                      <p:tavLst>
                                        <p:tav tm="0">
                                          <p:val>
                                            <p:strVal val="0-#ppt_w/2"/>
                                          </p:val>
                                        </p:tav>
                                        <p:tav tm="100000">
                                          <p:val>
                                            <p:strVal val="#ppt_x"/>
                                          </p:val>
                                        </p:tav>
                                      </p:tavLst>
                                    </p:anim>
                                    <p:anim calcmode="lin" valueType="num">
                                      <p:cBhvr additive="base">
                                        <p:cTn id="20" dur="1000" fill="hold"/>
                                        <p:tgtEl>
                                          <p:spTgt spid="13"/>
                                        </p:tgtEl>
                                        <p:attrNameLst>
                                          <p:attrName>ppt_y</p:attrName>
                                        </p:attrNameLst>
                                      </p:cBhvr>
                                      <p:tavLst>
                                        <p:tav tm="0">
                                          <p:val>
                                            <p:strVal val="#ppt_y"/>
                                          </p:val>
                                        </p:tav>
                                        <p:tav tm="100000">
                                          <p:val>
                                            <p:strVal val="#ppt_y"/>
                                          </p:val>
                                        </p:tav>
                                      </p:tavLst>
                                    </p:anim>
                                  </p:childTnLst>
                                </p:cTn>
                              </p:par>
                              <p:par>
                                <p:cTn id="21" presetID="2" presetClass="entr" presetSubtype="8" decel="7000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1000" fill="hold"/>
                                        <p:tgtEl>
                                          <p:spTgt spid="12"/>
                                        </p:tgtEl>
                                        <p:attrNameLst>
                                          <p:attrName>ppt_x</p:attrName>
                                        </p:attrNameLst>
                                      </p:cBhvr>
                                      <p:tavLst>
                                        <p:tav tm="0">
                                          <p:val>
                                            <p:strVal val="0-#ppt_w/2"/>
                                          </p:val>
                                        </p:tav>
                                        <p:tav tm="100000">
                                          <p:val>
                                            <p:strVal val="#ppt_x"/>
                                          </p:val>
                                        </p:tav>
                                      </p:tavLst>
                                    </p:anim>
                                    <p:anim calcmode="lin" valueType="num">
                                      <p:cBhvr additive="base">
                                        <p:cTn id="24" dur="1000" fill="hold"/>
                                        <p:tgtEl>
                                          <p:spTgt spid="12"/>
                                        </p:tgtEl>
                                        <p:attrNameLst>
                                          <p:attrName>ppt_y</p:attrName>
                                        </p:attrNameLst>
                                      </p:cBhvr>
                                      <p:tavLst>
                                        <p:tav tm="0">
                                          <p:val>
                                            <p:strVal val="#ppt_y"/>
                                          </p:val>
                                        </p:tav>
                                        <p:tav tm="100000">
                                          <p:val>
                                            <p:strVal val="#ppt_y"/>
                                          </p:val>
                                        </p:tav>
                                      </p:tavLst>
                                    </p:anim>
                                  </p:childTnLst>
                                </p:cTn>
                              </p:par>
                              <p:par>
                                <p:cTn id="25" presetID="2" presetClass="entr" presetSubtype="2" decel="70000" fill="hold" grpId="0" nodeType="withEffect">
                                  <p:stCondLst>
                                    <p:cond delay="25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1000" fill="hold"/>
                                        <p:tgtEl>
                                          <p:spTgt spid="16"/>
                                        </p:tgtEl>
                                        <p:attrNameLst>
                                          <p:attrName>ppt_x</p:attrName>
                                        </p:attrNameLst>
                                      </p:cBhvr>
                                      <p:tavLst>
                                        <p:tav tm="0">
                                          <p:val>
                                            <p:strVal val="1+#ppt_w/2"/>
                                          </p:val>
                                        </p:tav>
                                        <p:tav tm="100000">
                                          <p:val>
                                            <p:strVal val="#ppt_x"/>
                                          </p:val>
                                        </p:tav>
                                      </p:tavLst>
                                    </p:anim>
                                    <p:anim calcmode="lin" valueType="num">
                                      <p:cBhvr additive="base">
                                        <p:cTn id="28" dur="1000" fill="hold"/>
                                        <p:tgtEl>
                                          <p:spTgt spid="16"/>
                                        </p:tgtEl>
                                        <p:attrNameLst>
                                          <p:attrName>ppt_y</p:attrName>
                                        </p:attrNameLst>
                                      </p:cBhvr>
                                      <p:tavLst>
                                        <p:tav tm="0">
                                          <p:val>
                                            <p:strVal val="#ppt_y"/>
                                          </p:val>
                                        </p:tav>
                                        <p:tav tm="100000">
                                          <p:val>
                                            <p:strVal val="#ppt_y"/>
                                          </p:val>
                                        </p:tav>
                                      </p:tavLst>
                                    </p:anim>
                                  </p:childTnLst>
                                </p:cTn>
                              </p:par>
                              <p:par>
                                <p:cTn id="29" presetID="2" presetClass="entr" presetSubtype="2" decel="70000" fill="hold" grpId="0" nodeType="withEffect">
                                  <p:stCondLst>
                                    <p:cond delay="25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1000" fill="hold"/>
                                        <p:tgtEl>
                                          <p:spTgt spid="14"/>
                                        </p:tgtEl>
                                        <p:attrNameLst>
                                          <p:attrName>ppt_x</p:attrName>
                                        </p:attrNameLst>
                                      </p:cBhvr>
                                      <p:tavLst>
                                        <p:tav tm="0">
                                          <p:val>
                                            <p:strVal val="1+#ppt_w/2"/>
                                          </p:val>
                                        </p:tav>
                                        <p:tav tm="100000">
                                          <p:val>
                                            <p:strVal val="#ppt_x"/>
                                          </p:val>
                                        </p:tav>
                                      </p:tavLst>
                                    </p:anim>
                                    <p:anim calcmode="lin" valueType="num">
                                      <p:cBhvr additive="base">
                                        <p:cTn id="32" dur="1000" fill="hold"/>
                                        <p:tgtEl>
                                          <p:spTgt spid="14"/>
                                        </p:tgtEl>
                                        <p:attrNameLst>
                                          <p:attrName>ppt_y</p:attrName>
                                        </p:attrNameLst>
                                      </p:cBhvr>
                                      <p:tavLst>
                                        <p:tav tm="0">
                                          <p:val>
                                            <p:strVal val="#ppt_y"/>
                                          </p:val>
                                        </p:tav>
                                        <p:tav tm="100000">
                                          <p:val>
                                            <p:strVal val="#ppt_y"/>
                                          </p:val>
                                        </p:tav>
                                      </p:tavLst>
                                    </p:anim>
                                  </p:childTnLst>
                                </p:cTn>
                              </p:par>
                              <p:par>
                                <p:cTn id="33" presetID="2" presetClass="entr" presetSubtype="2" decel="70000" fill="hold" grpId="0" nodeType="withEffect">
                                  <p:stCondLst>
                                    <p:cond delay="25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1000" fill="hold"/>
                                        <p:tgtEl>
                                          <p:spTgt spid="15"/>
                                        </p:tgtEl>
                                        <p:attrNameLst>
                                          <p:attrName>ppt_x</p:attrName>
                                        </p:attrNameLst>
                                      </p:cBhvr>
                                      <p:tavLst>
                                        <p:tav tm="0">
                                          <p:val>
                                            <p:strVal val="1+#ppt_w/2"/>
                                          </p:val>
                                        </p:tav>
                                        <p:tav tm="100000">
                                          <p:val>
                                            <p:strVal val="#ppt_x"/>
                                          </p:val>
                                        </p:tav>
                                      </p:tavLst>
                                    </p:anim>
                                    <p:anim calcmode="lin" valueType="num">
                                      <p:cBhvr additive="base">
                                        <p:cTn id="36" dur="1000" fill="hold"/>
                                        <p:tgtEl>
                                          <p:spTgt spid="15"/>
                                        </p:tgtEl>
                                        <p:attrNameLst>
                                          <p:attrName>ppt_y</p:attrName>
                                        </p:attrNameLst>
                                      </p:cBhvr>
                                      <p:tavLst>
                                        <p:tav tm="0">
                                          <p:val>
                                            <p:strVal val="#ppt_y"/>
                                          </p:val>
                                        </p:tav>
                                        <p:tav tm="100000">
                                          <p:val>
                                            <p:strVal val="#ppt_y"/>
                                          </p:val>
                                        </p:tav>
                                      </p:tavLst>
                                    </p:anim>
                                  </p:childTnLst>
                                </p:cTn>
                              </p:par>
                              <p:par>
                                <p:cTn id="37" presetID="2" presetClass="entr" presetSubtype="2" decel="70000" fill="hold" grpId="0" nodeType="withEffect">
                                  <p:stCondLst>
                                    <p:cond delay="250"/>
                                  </p:stCondLst>
                                  <p:childTnLst>
                                    <p:set>
                                      <p:cBhvr>
                                        <p:cTn id="38" dur="1" fill="hold">
                                          <p:stCondLst>
                                            <p:cond delay="0"/>
                                          </p:stCondLst>
                                        </p:cTn>
                                        <p:tgtEl>
                                          <p:spTgt spid="17"/>
                                        </p:tgtEl>
                                        <p:attrNameLst>
                                          <p:attrName>style.visibility</p:attrName>
                                        </p:attrNameLst>
                                      </p:cBhvr>
                                      <p:to>
                                        <p:strVal val="visible"/>
                                      </p:to>
                                    </p:set>
                                    <p:anim calcmode="lin" valueType="num">
                                      <p:cBhvr additive="base">
                                        <p:cTn id="39" dur="1000" fill="hold"/>
                                        <p:tgtEl>
                                          <p:spTgt spid="17"/>
                                        </p:tgtEl>
                                        <p:attrNameLst>
                                          <p:attrName>ppt_x</p:attrName>
                                        </p:attrNameLst>
                                      </p:cBhvr>
                                      <p:tavLst>
                                        <p:tav tm="0">
                                          <p:val>
                                            <p:strVal val="1+#ppt_w/2"/>
                                          </p:val>
                                        </p:tav>
                                        <p:tav tm="100000">
                                          <p:val>
                                            <p:strVal val="#ppt_x"/>
                                          </p:val>
                                        </p:tav>
                                      </p:tavLst>
                                    </p:anim>
                                    <p:anim calcmode="lin" valueType="num">
                                      <p:cBhvr additive="base">
                                        <p:cTn id="40" dur="1000" fill="hold"/>
                                        <p:tgtEl>
                                          <p:spTgt spid="17"/>
                                        </p:tgtEl>
                                        <p:attrNameLst>
                                          <p:attrName>ppt_y</p:attrName>
                                        </p:attrNameLst>
                                      </p:cBhvr>
                                      <p:tavLst>
                                        <p:tav tm="0">
                                          <p:val>
                                            <p:strVal val="#ppt_y"/>
                                          </p:val>
                                        </p:tav>
                                        <p:tav tm="100000">
                                          <p:val>
                                            <p:strVal val="#ppt_y"/>
                                          </p:val>
                                        </p:tav>
                                      </p:tavLst>
                                    </p:anim>
                                  </p:childTnLst>
                                </p:cTn>
                              </p:par>
                              <p:par>
                                <p:cTn id="41" presetID="47" presetClass="entr" presetSubtype="0" fill="hold" grpId="0" nodeType="withEffect">
                                  <p:stCondLst>
                                    <p:cond delay="1000"/>
                                  </p:stCondLst>
                                  <p:childTnLst>
                                    <p:set>
                                      <p:cBhvr>
                                        <p:cTn id="42" dur="1" fill="hold">
                                          <p:stCondLst>
                                            <p:cond delay="0"/>
                                          </p:stCondLst>
                                        </p:cTn>
                                        <p:tgtEl>
                                          <p:spTgt spid="2"/>
                                        </p:tgtEl>
                                        <p:attrNameLst>
                                          <p:attrName>style.visibility</p:attrName>
                                        </p:attrNameLst>
                                      </p:cBhvr>
                                      <p:to>
                                        <p:strVal val="visible"/>
                                      </p:to>
                                    </p:set>
                                    <p:animEffect transition="in" filter="fade">
                                      <p:cBhvr>
                                        <p:cTn id="43" dur="750"/>
                                        <p:tgtEl>
                                          <p:spTgt spid="2"/>
                                        </p:tgtEl>
                                      </p:cBhvr>
                                    </p:animEffect>
                                    <p:anim calcmode="lin" valueType="num">
                                      <p:cBhvr>
                                        <p:cTn id="44" dur="750" fill="hold"/>
                                        <p:tgtEl>
                                          <p:spTgt spid="2"/>
                                        </p:tgtEl>
                                        <p:attrNameLst>
                                          <p:attrName>ppt_x</p:attrName>
                                        </p:attrNameLst>
                                      </p:cBhvr>
                                      <p:tavLst>
                                        <p:tav tm="0">
                                          <p:val>
                                            <p:strVal val="#ppt_x"/>
                                          </p:val>
                                        </p:tav>
                                        <p:tav tm="100000">
                                          <p:val>
                                            <p:strVal val="#ppt_x"/>
                                          </p:val>
                                        </p:tav>
                                      </p:tavLst>
                                    </p:anim>
                                    <p:anim calcmode="lin" valueType="num">
                                      <p:cBhvr>
                                        <p:cTn id="45" dur="750" fill="hold"/>
                                        <p:tgtEl>
                                          <p:spTgt spid="2"/>
                                        </p:tgtEl>
                                        <p:attrNameLst>
                                          <p:attrName>ppt_y</p:attrName>
                                        </p:attrNameLst>
                                      </p:cBhvr>
                                      <p:tavLst>
                                        <p:tav tm="0">
                                          <p:val>
                                            <p:strVal val="#ppt_y-.1"/>
                                          </p:val>
                                        </p:tav>
                                        <p:tav tm="100000">
                                          <p:val>
                                            <p:strVal val="#ppt_y"/>
                                          </p:val>
                                        </p:tav>
                                      </p:tavLst>
                                    </p:anim>
                                  </p:childTnLst>
                                </p:cTn>
                              </p:par>
                              <p:par>
                                <p:cTn id="46" presetID="47" presetClass="entr" presetSubtype="0" fill="hold" grpId="0" nodeType="withEffect">
                                  <p:stCondLst>
                                    <p:cond delay="1250"/>
                                  </p:stCondLst>
                                  <p:childTnLst>
                                    <p:set>
                                      <p:cBhvr>
                                        <p:cTn id="47" dur="1" fill="hold">
                                          <p:stCondLst>
                                            <p:cond delay="0"/>
                                          </p:stCondLst>
                                        </p:cTn>
                                        <p:tgtEl>
                                          <p:spTgt spid="3">
                                            <p:txEl>
                                              <p:pRg st="0" end="0"/>
                                            </p:txEl>
                                          </p:spTgt>
                                        </p:tgtEl>
                                        <p:attrNameLst>
                                          <p:attrName>style.visibility</p:attrName>
                                        </p:attrNameLst>
                                      </p:cBhvr>
                                      <p:to>
                                        <p:strVal val="visible"/>
                                      </p:to>
                                    </p:set>
                                    <p:animEffect transition="in" filter="fade">
                                      <p:cBhvr>
                                        <p:cTn id="48" dur="750"/>
                                        <p:tgtEl>
                                          <p:spTgt spid="3">
                                            <p:txEl>
                                              <p:pRg st="0" end="0"/>
                                            </p:txEl>
                                          </p:spTgt>
                                        </p:tgtEl>
                                      </p:cBhvr>
                                    </p:animEffect>
                                    <p:anim calcmode="lin" valueType="num">
                                      <p:cBhvr>
                                        <p:cTn id="49" dur="7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50" dur="7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9" grpId="0" animBg="1"/>
      <p:bldP spid="8" grpId="0" animBg="1"/>
      <p:bldP spid="2" grpId="0"/>
      <p:bldP spid="3" grpId="0" build="p"/>
      <p:bldP spid="6" grpId="0" animBg="1"/>
      <p:bldP spid="13" grpId="0" animBg="1"/>
      <p:bldP spid="12" grpId="0" animBg="1"/>
      <p:bldP spid="14" grpId="0" animBg="1"/>
      <p:bldP spid="15"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34495E"/>
        </a:solidFill>
        <a:effectLst/>
      </p:bgPr>
    </p:bg>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9E8EFCB4-F09D-49C6-B9AA-1304C238A665}"/>
              </a:ext>
            </a:extLst>
          </p:cNvPr>
          <p:cNvSpPr/>
          <p:nvPr/>
        </p:nvSpPr>
        <p:spPr>
          <a:xfrm>
            <a:off x="7112000" y="3759200"/>
            <a:ext cx="3048000" cy="3327400"/>
          </a:xfrm>
          <a:custGeom>
            <a:avLst/>
            <a:gdLst>
              <a:gd name="connsiteX0" fmla="*/ 0 w 3048000"/>
              <a:gd name="connsiteY0" fmla="*/ 3225800 h 3327400"/>
              <a:gd name="connsiteX1" fmla="*/ 3048000 w 3048000"/>
              <a:gd name="connsiteY1" fmla="*/ 0 h 3327400"/>
              <a:gd name="connsiteX2" fmla="*/ 2603500 w 3048000"/>
              <a:gd name="connsiteY2" fmla="*/ 3327400 h 3327400"/>
              <a:gd name="connsiteX3" fmla="*/ 0 w 3048000"/>
              <a:gd name="connsiteY3" fmla="*/ 3225800 h 3327400"/>
            </a:gdLst>
            <a:ahLst/>
            <a:cxnLst>
              <a:cxn ang="0">
                <a:pos x="connsiteX0" y="connsiteY0"/>
              </a:cxn>
              <a:cxn ang="0">
                <a:pos x="connsiteX1" y="connsiteY1"/>
              </a:cxn>
              <a:cxn ang="0">
                <a:pos x="connsiteX2" y="connsiteY2"/>
              </a:cxn>
              <a:cxn ang="0">
                <a:pos x="connsiteX3" y="connsiteY3"/>
              </a:cxn>
            </a:cxnLst>
            <a:rect l="l" t="t" r="r" b="b"/>
            <a:pathLst>
              <a:path w="3048000" h="3327400">
                <a:moveTo>
                  <a:pt x="0" y="3225800"/>
                </a:moveTo>
                <a:lnTo>
                  <a:pt x="3048000" y="0"/>
                </a:lnTo>
                <a:lnTo>
                  <a:pt x="2603500" y="3327400"/>
                </a:lnTo>
                <a:lnTo>
                  <a:pt x="0" y="3225800"/>
                </a:lnTo>
                <a:close/>
              </a:path>
            </a:pathLst>
          </a:custGeom>
          <a:gradFill>
            <a:gsLst>
              <a:gs pos="0">
                <a:srgbClr val="102770">
                  <a:alpha val="60000"/>
                </a:srgbClr>
              </a:gs>
              <a:gs pos="100000">
                <a:srgbClr val="3498DB">
                  <a:alpha val="6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F28BD6CE-C4C5-472B-B12C-39BF9AEED60D}"/>
              </a:ext>
            </a:extLst>
          </p:cNvPr>
          <p:cNvSpPr/>
          <p:nvPr/>
        </p:nvSpPr>
        <p:spPr>
          <a:xfrm>
            <a:off x="-702564" y="-124577"/>
            <a:ext cx="5109464" cy="5388092"/>
          </a:xfrm>
          <a:custGeom>
            <a:avLst/>
            <a:gdLst>
              <a:gd name="connsiteX0" fmla="*/ 1104900 w 9207500"/>
              <a:gd name="connsiteY0" fmla="*/ 5803900 h 5803900"/>
              <a:gd name="connsiteX1" fmla="*/ 9207500 w 9207500"/>
              <a:gd name="connsiteY1" fmla="*/ 0 h 5803900"/>
              <a:gd name="connsiteX2" fmla="*/ 0 w 9207500"/>
              <a:gd name="connsiteY2" fmla="*/ 38100 h 5803900"/>
              <a:gd name="connsiteX3" fmla="*/ 1104900 w 9207500"/>
              <a:gd name="connsiteY3" fmla="*/ 5803900 h 5803900"/>
              <a:gd name="connsiteX0" fmla="*/ 0 w 8102600"/>
              <a:gd name="connsiteY0" fmla="*/ 5803900 h 5803900"/>
              <a:gd name="connsiteX1" fmla="*/ 8102600 w 8102600"/>
              <a:gd name="connsiteY1" fmla="*/ 0 h 5803900"/>
              <a:gd name="connsiteX2" fmla="*/ 1044711 w 8102600"/>
              <a:gd name="connsiteY2" fmla="*/ 88541 h 5803900"/>
              <a:gd name="connsiteX3" fmla="*/ 0 w 8102600"/>
              <a:gd name="connsiteY3" fmla="*/ 5803900 h 5803900"/>
              <a:gd name="connsiteX0" fmla="*/ 0 w 7206929"/>
              <a:gd name="connsiteY0" fmla="*/ 5349938 h 5349938"/>
              <a:gd name="connsiteX1" fmla="*/ 7206929 w 7206929"/>
              <a:gd name="connsiteY1" fmla="*/ 0 h 5349938"/>
              <a:gd name="connsiteX2" fmla="*/ 149040 w 7206929"/>
              <a:gd name="connsiteY2" fmla="*/ 88541 h 5349938"/>
              <a:gd name="connsiteX3" fmla="*/ 0 w 7206929"/>
              <a:gd name="connsiteY3" fmla="*/ 5349938 h 5349938"/>
            </a:gdLst>
            <a:ahLst/>
            <a:cxnLst>
              <a:cxn ang="0">
                <a:pos x="connsiteX0" y="connsiteY0"/>
              </a:cxn>
              <a:cxn ang="0">
                <a:pos x="connsiteX1" y="connsiteY1"/>
              </a:cxn>
              <a:cxn ang="0">
                <a:pos x="connsiteX2" y="connsiteY2"/>
              </a:cxn>
              <a:cxn ang="0">
                <a:pos x="connsiteX3" y="connsiteY3"/>
              </a:cxn>
            </a:cxnLst>
            <a:rect l="l" t="t" r="r" b="b"/>
            <a:pathLst>
              <a:path w="7206929" h="5349938">
                <a:moveTo>
                  <a:pt x="0" y="5349938"/>
                </a:moveTo>
                <a:lnTo>
                  <a:pt x="7206929" y="0"/>
                </a:lnTo>
                <a:lnTo>
                  <a:pt x="149040" y="88541"/>
                </a:lnTo>
                <a:lnTo>
                  <a:pt x="0" y="5349938"/>
                </a:lnTo>
                <a:close/>
              </a:path>
            </a:pathLst>
          </a:custGeom>
          <a:gradFill>
            <a:gsLst>
              <a:gs pos="0">
                <a:srgbClr val="F39C12">
                  <a:alpha val="10000"/>
                </a:srgbClr>
              </a:gs>
              <a:gs pos="100000">
                <a:srgbClr val="F1C40F">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Shape 7">
            <a:extLst>
              <a:ext uri="{FF2B5EF4-FFF2-40B4-BE49-F238E27FC236}">
                <a16:creationId xmlns:a16="http://schemas.microsoft.com/office/drawing/2014/main" id="{E9F88FA9-50E9-4067-B138-3F0A745E04A1}"/>
              </a:ext>
            </a:extLst>
          </p:cNvPr>
          <p:cNvSpPr/>
          <p:nvPr/>
        </p:nvSpPr>
        <p:spPr>
          <a:xfrm>
            <a:off x="-431800" y="-279400"/>
            <a:ext cx="1778000" cy="7696200"/>
          </a:xfrm>
          <a:custGeom>
            <a:avLst/>
            <a:gdLst>
              <a:gd name="connsiteX0" fmla="*/ 1778000 w 1778000"/>
              <a:gd name="connsiteY0" fmla="*/ 101600 h 7696200"/>
              <a:gd name="connsiteX1" fmla="*/ 317500 w 1778000"/>
              <a:gd name="connsiteY1" fmla="*/ 7696200 h 7696200"/>
              <a:gd name="connsiteX2" fmla="*/ 0 w 1778000"/>
              <a:gd name="connsiteY2" fmla="*/ 0 h 7696200"/>
              <a:gd name="connsiteX3" fmla="*/ 1778000 w 1778000"/>
              <a:gd name="connsiteY3" fmla="*/ 101600 h 7696200"/>
            </a:gdLst>
            <a:ahLst/>
            <a:cxnLst>
              <a:cxn ang="0">
                <a:pos x="connsiteX0" y="connsiteY0"/>
              </a:cxn>
              <a:cxn ang="0">
                <a:pos x="connsiteX1" y="connsiteY1"/>
              </a:cxn>
              <a:cxn ang="0">
                <a:pos x="connsiteX2" y="connsiteY2"/>
              </a:cxn>
              <a:cxn ang="0">
                <a:pos x="connsiteX3" y="connsiteY3"/>
              </a:cxn>
            </a:cxnLst>
            <a:rect l="l" t="t" r="r" b="b"/>
            <a:pathLst>
              <a:path w="1778000" h="7696200">
                <a:moveTo>
                  <a:pt x="1778000" y="101600"/>
                </a:moveTo>
                <a:lnTo>
                  <a:pt x="317500" y="7696200"/>
                </a:lnTo>
                <a:lnTo>
                  <a:pt x="0" y="0"/>
                </a:lnTo>
                <a:lnTo>
                  <a:pt x="1778000" y="101600"/>
                </a:lnTo>
                <a:close/>
              </a:path>
            </a:pathLst>
          </a:custGeom>
          <a:gradFill>
            <a:gsLst>
              <a:gs pos="0">
                <a:srgbClr val="005C01">
                  <a:alpha val="30000"/>
                </a:srgbClr>
              </a:gs>
              <a:gs pos="100000">
                <a:srgbClr val="2ECC7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DA9F5A-DB55-4A69-8BD4-498D16561557}"/>
              </a:ext>
            </a:extLst>
          </p:cNvPr>
          <p:cNvSpPr>
            <a:spLocks noGrp="1"/>
          </p:cNvSpPr>
          <p:nvPr>
            <p:ph type="ctrTitle"/>
          </p:nvPr>
        </p:nvSpPr>
        <p:spPr>
          <a:xfrm>
            <a:off x="1905000" y="2557116"/>
            <a:ext cx="7772400" cy="926148"/>
          </a:xfrm>
        </p:spPr>
        <p:txBody>
          <a:bodyPr>
            <a:normAutofit/>
          </a:bodyPr>
          <a:lstStyle/>
          <a:p>
            <a:pPr algn="l"/>
            <a:r>
              <a:rPr lang="en-US" sz="4800" b="1">
                <a:solidFill>
                  <a:srgbClr val="FFCCBC"/>
                </a:solidFill>
                <a:effectLst>
                  <a:outerShdw dist="63500" dir="5400000" algn="t" rotWithShape="0">
                    <a:prstClr val="black">
                      <a:alpha val="20000"/>
                    </a:prstClr>
                  </a:outerShdw>
                </a:effectLst>
                <a:latin typeface="Arial" panose="020B0604020202020204" pitchFamily="34" charset="0"/>
                <a:cs typeface="Arial" panose="020B0604020202020204" pitchFamily="34" charset="0"/>
              </a:rPr>
              <a:t>LOW-POLY </a:t>
            </a:r>
            <a:r>
              <a:rPr lang="en-US" sz="4800">
                <a:solidFill>
                  <a:srgbClr val="FFCCBC"/>
                </a:solidFill>
                <a:effectLst>
                  <a:outerShdw dist="63500" dir="5400000" algn="t" rotWithShape="0">
                    <a:prstClr val="black">
                      <a:alpha val="20000"/>
                    </a:prstClr>
                  </a:outerShdw>
                </a:effectLst>
                <a:latin typeface="Arial" panose="020B0604020202020204" pitchFamily="34" charset="0"/>
                <a:cs typeface="Arial" panose="020B0604020202020204" pitchFamily="34" charset="0"/>
              </a:rPr>
              <a:t>THEME</a:t>
            </a:r>
          </a:p>
        </p:txBody>
      </p:sp>
      <p:sp>
        <p:nvSpPr>
          <p:cNvPr id="3" name="Subtitle 2">
            <a:extLst>
              <a:ext uri="{FF2B5EF4-FFF2-40B4-BE49-F238E27FC236}">
                <a16:creationId xmlns:a16="http://schemas.microsoft.com/office/drawing/2014/main" id="{23FE6691-479E-4764-86B0-04DB383646E8}"/>
              </a:ext>
            </a:extLst>
          </p:cNvPr>
          <p:cNvSpPr>
            <a:spLocks noGrp="1"/>
          </p:cNvSpPr>
          <p:nvPr>
            <p:ph type="subTitle" idx="1"/>
          </p:nvPr>
        </p:nvSpPr>
        <p:spPr>
          <a:xfrm>
            <a:off x="1905000" y="3676781"/>
            <a:ext cx="6324600" cy="2043934"/>
          </a:xfrm>
        </p:spPr>
        <p:txBody>
          <a:bodyPr>
            <a:normAutofit/>
          </a:bodyPr>
          <a:lstStyle/>
          <a:p>
            <a:pPr algn="l"/>
            <a:r>
              <a:rPr lang="en-US">
                <a:solidFill>
                  <a:srgbClr val="ECF0F1"/>
                </a:solidFill>
              </a:rPr>
              <a:t>Lorem ipsum dolor sit amet, consectetur adipiscing elit. Maecenas sodales sed ex eu pharetra. Pellentesque ut arcu ut eros facilisis commodo quis id augue. Etiam aliquet blandit sapien id cursus. Aliquam luctus imperdiet est.</a:t>
            </a:r>
          </a:p>
        </p:txBody>
      </p:sp>
      <p:sp>
        <p:nvSpPr>
          <p:cNvPr id="6" name="Freeform: Shape 5">
            <a:extLst>
              <a:ext uri="{FF2B5EF4-FFF2-40B4-BE49-F238E27FC236}">
                <a16:creationId xmlns:a16="http://schemas.microsoft.com/office/drawing/2014/main" id="{D7B3CB87-8129-45C6-84FA-1E54FBB181AE}"/>
              </a:ext>
            </a:extLst>
          </p:cNvPr>
          <p:cNvSpPr/>
          <p:nvPr/>
        </p:nvSpPr>
        <p:spPr>
          <a:xfrm>
            <a:off x="-72736" y="-41564"/>
            <a:ext cx="2815936" cy="3512128"/>
          </a:xfrm>
          <a:custGeom>
            <a:avLst/>
            <a:gdLst>
              <a:gd name="connsiteX0" fmla="*/ 41563 w 2815936"/>
              <a:gd name="connsiteY0" fmla="*/ 3512128 h 3512128"/>
              <a:gd name="connsiteX1" fmla="*/ 2815936 w 2815936"/>
              <a:gd name="connsiteY1" fmla="*/ 20782 h 3512128"/>
              <a:gd name="connsiteX2" fmla="*/ 0 w 2815936"/>
              <a:gd name="connsiteY2" fmla="*/ 0 h 3512128"/>
              <a:gd name="connsiteX3" fmla="*/ 41563 w 2815936"/>
              <a:gd name="connsiteY3" fmla="*/ 3512128 h 3512128"/>
            </a:gdLst>
            <a:ahLst/>
            <a:cxnLst>
              <a:cxn ang="0">
                <a:pos x="connsiteX0" y="connsiteY0"/>
              </a:cxn>
              <a:cxn ang="0">
                <a:pos x="connsiteX1" y="connsiteY1"/>
              </a:cxn>
              <a:cxn ang="0">
                <a:pos x="connsiteX2" y="connsiteY2"/>
              </a:cxn>
              <a:cxn ang="0">
                <a:pos x="connsiteX3" y="connsiteY3"/>
              </a:cxn>
            </a:cxnLst>
            <a:rect l="l" t="t" r="r" b="b"/>
            <a:pathLst>
              <a:path w="2815936" h="3512128">
                <a:moveTo>
                  <a:pt x="41563" y="3512128"/>
                </a:moveTo>
                <a:lnTo>
                  <a:pt x="2815936" y="20782"/>
                </a:lnTo>
                <a:lnTo>
                  <a:pt x="0" y="0"/>
                </a:lnTo>
                <a:cubicBezTo>
                  <a:pt x="3464" y="1163782"/>
                  <a:pt x="6927" y="2327564"/>
                  <a:pt x="41563" y="3512128"/>
                </a:cubicBezTo>
                <a:close/>
              </a:path>
            </a:pathLst>
          </a:custGeom>
          <a:gradFill>
            <a:gsLst>
              <a:gs pos="0">
                <a:srgbClr val="102770">
                  <a:alpha val="30000"/>
                </a:srgbClr>
              </a:gs>
              <a:gs pos="100000">
                <a:srgbClr val="3498DB"/>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6BE9F284-5556-4843-ABD7-E030041AD76A}"/>
              </a:ext>
            </a:extLst>
          </p:cNvPr>
          <p:cNvSpPr/>
          <p:nvPr/>
        </p:nvSpPr>
        <p:spPr>
          <a:xfrm>
            <a:off x="-685800" y="-533400"/>
            <a:ext cx="2946400" cy="8001000"/>
          </a:xfrm>
          <a:custGeom>
            <a:avLst/>
            <a:gdLst>
              <a:gd name="connsiteX0" fmla="*/ 2946400 w 2946400"/>
              <a:gd name="connsiteY0" fmla="*/ 7645400 h 8001000"/>
              <a:gd name="connsiteX1" fmla="*/ 508000 w 2946400"/>
              <a:gd name="connsiteY1" fmla="*/ 0 h 8001000"/>
              <a:gd name="connsiteX2" fmla="*/ 0 w 2946400"/>
              <a:gd name="connsiteY2" fmla="*/ 8001000 h 8001000"/>
              <a:gd name="connsiteX3" fmla="*/ 2946400 w 2946400"/>
              <a:gd name="connsiteY3" fmla="*/ 7645400 h 8001000"/>
            </a:gdLst>
            <a:ahLst/>
            <a:cxnLst>
              <a:cxn ang="0">
                <a:pos x="connsiteX0" y="connsiteY0"/>
              </a:cxn>
              <a:cxn ang="0">
                <a:pos x="connsiteX1" y="connsiteY1"/>
              </a:cxn>
              <a:cxn ang="0">
                <a:pos x="connsiteX2" y="connsiteY2"/>
              </a:cxn>
              <a:cxn ang="0">
                <a:pos x="connsiteX3" y="connsiteY3"/>
              </a:cxn>
            </a:cxnLst>
            <a:rect l="l" t="t" r="r" b="b"/>
            <a:pathLst>
              <a:path w="2946400" h="8001000">
                <a:moveTo>
                  <a:pt x="2946400" y="7645400"/>
                </a:moveTo>
                <a:lnTo>
                  <a:pt x="508000" y="0"/>
                </a:lnTo>
                <a:lnTo>
                  <a:pt x="0" y="8001000"/>
                </a:lnTo>
                <a:lnTo>
                  <a:pt x="2946400" y="7645400"/>
                </a:lnTo>
                <a:close/>
              </a:path>
            </a:pathLst>
          </a:custGeom>
          <a:gradFill>
            <a:gsLst>
              <a:gs pos="0">
                <a:srgbClr val="9B59B6">
                  <a:alpha val="50000"/>
                </a:srgbClr>
              </a:gs>
              <a:gs pos="100000">
                <a:srgbClr val="3E005D">
                  <a:alpha val="4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918E6F8-42C3-4E7B-B0E5-3D55F81C206C}"/>
              </a:ext>
            </a:extLst>
          </p:cNvPr>
          <p:cNvSpPr/>
          <p:nvPr/>
        </p:nvSpPr>
        <p:spPr>
          <a:xfrm>
            <a:off x="-520700" y="2781300"/>
            <a:ext cx="2654300" cy="4711700"/>
          </a:xfrm>
          <a:custGeom>
            <a:avLst/>
            <a:gdLst>
              <a:gd name="connsiteX0" fmla="*/ 342900 w 2654300"/>
              <a:gd name="connsiteY0" fmla="*/ 0 h 4711700"/>
              <a:gd name="connsiteX1" fmla="*/ 2654300 w 2654300"/>
              <a:gd name="connsiteY1" fmla="*/ 4711700 h 4711700"/>
              <a:gd name="connsiteX2" fmla="*/ 0 w 2654300"/>
              <a:gd name="connsiteY2" fmla="*/ 4584700 h 4711700"/>
              <a:gd name="connsiteX3" fmla="*/ 342900 w 2654300"/>
              <a:gd name="connsiteY3" fmla="*/ 0 h 4711700"/>
            </a:gdLst>
            <a:ahLst/>
            <a:cxnLst>
              <a:cxn ang="0">
                <a:pos x="connsiteX0" y="connsiteY0"/>
              </a:cxn>
              <a:cxn ang="0">
                <a:pos x="connsiteX1" y="connsiteY1"/>
              </a:cxn>
              <a:cxn ang="0">
                <a:pos x="connsiteX2" y="connsiteY2"/>
              </a:cxn>
              <a:cxn ang="0">
                <a:pos x="connsiteX3" y="connsiteY3"/>
              </a:cxn>
            </a:cxnLst>
            <a:rect l="l" t="t" r="r" b="b"/>
            <a:pathLst>
              <a:path w="2654300" h="4711700">
                <a:moveTo>
                  <a:pt x="342900" y="0"/>
                </a:moveTo>
                <a:lnTo>
                  <a:pt x="2654300" y="4711700"/>
                </a:lnTo>
                <a:lnTo>
                  <a:pt x="0" y="4584700"/>
                </a:lnTo>
                <a:lnTo>
                  <a:pt x="342900" y="0"/>
                </a:lnTo>
                <a:close/>
              </a:path>
            </a:pathLst>
          </a:custGeom>
          <a:gradFill>
            <a:gsLst>
              <a:gs pos="0">
                <a:srgbClr val="870000">
                  <a:alpha val="29804"/>
                </a:srgbClr>
              </a:gs>
              <a:gs pos="100000">
                <a:srgbClr val="E74C3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EE562AA2-4976-42A5-A153-BA72AF41E5D1}"/>
              </a:ext>
            </a:extLst>
          </p:cNvPr>
          <p:cNvSpPr/>
          <p:nvPr/>
        </p:nvSpPr>
        <p:spPr>
          <a:xfrm>
            <a:off x="8178800" y="4330700"/>
            <a:ext cx="1130300" cy="2692400"/>
          </a:xfrm>
          <a:custGeom>
            <a:avLst/>
            <a:gdLst>
              <a:gd name="connsiteX0" fmla="*/ 1041400 w 1130300"/>
              <a:gd name="connsiteY0" fmla="*/ 0 h 2692400"/>
              <a:gd name="connsiteX1" fmla="*/ 0 w 1130300"/>
              <a:gd name="connsiteY1" fmla="*/ 2692400 h 2692400"/>
              <a:gd name="connsiteX2" fmla="*/ 1130300 w 1130300"/>
              <a:gd name="connsiteY2" fmla="*/ 2654300 h 2692400"/>
              <a:gd name="connsiteX3" fmla="*/ 1041400 w 1130300"/>
              <a:gd name="connsiteY3" fmla="*/ 0 h 2692400"/>
            </a:gdLst>
            <a:ahLst/>
            <a:cxnLst>
              <a:cxn ang="0">
                <a:pos x="connsiteX0" y="connsiteY0"/>
              </a:cxn>
              <a:cxn ang="0">
                <a:pos x="connsiteX1" y="connsiteY1"/>
              </a:cxn>
              <a:cxn ang="0">
                <a:pos x="connsiteX2" y="connsiteY2"/>
              </a:cxn>
              <a:cxn ang="0">
                <a:pos x="connsiteX3" y="connsiteY3"/>
              </a:cxn>
            </a:cxnLst>
            <a:rect l="l" t="t" r="r" b="b"/>
            <a:pathLst>
              <a:path w="1130300" h="2692400">
                <a:moveTo>
                  <a:pt x="1041400" y="0"/>
                </a:moveTo>
                <a:lnTo>
                  <a:pt x="0" y="2692400"/>
                </a:lnTo>
                <a:lnTo>
                  <a:pt x="1130300" y="2654300"/>
                </a:lnTo>
                <a:lnTo>
                  <a:pt x="1041400" y="0"/>
                </a:lnTo>
                <a:close/>
              </a:path>
            </a:pathLst>
          </a:custGeom>
          <a:gradFill>
            <a:gsLst>
              <a:gs pos="0">
                <a:srgbClr val="870000">
                  <a:alpha val="29804"/>
                </a:srgbClr>
              </a:gs>
              <a:gs pos="100000">
                <a:srgbClr val="E74C3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2B6C4DC8-53FC-411B-BCE1-83A9359FC8A0}"/>
              </a:ext>
            </a:extLst>
          </p:cNvPr>
          <p:cNvSpPr/>
          <p:nvPr/>
        </p:nvSpPr>
        <p:spPr>
          <a:xfrm>
            <a:off x="8229600" y="-419100"/>
            <a:ext cx="1562100" cy="7950200"/>
          </a:xfrm>
          <a:custGeom>
            <a:avLst/>
            <a:gdLst>
              <a:gd name="connsiteX0" fmla="*/ 0 w 1562100"/>
              <a:gd name="connsiteY0" fmla="*/ 355600 h 7950200"/>
              <a:gd name="connsiteX1" fmla="*/ 1079500 w 1562100"/>
              <a:gd name="connsiteY1" fmla="*/ 7950200 h 7950200"/>
              <a:gd name="connsiteX2" fmla="*/ 1562100 w 1562100"/>
              <a:gd name="connsiteY2" fmla="*/ 0 h 7950200"/>
              <a:gd name="connsiteX3" fmla="*/ 0 w 1562100"/>
              <a:gd name="connsiteY3" fmla="*/ 355600 h 7950200"/>
            </a:gdLst>
            <a:ahLst/>
            <a:cxnLst>
              <a:cxn ang="0">
                <a:pos x="connsiteX0" y="connsiteY0"/>
              </a:cxn>
              <a:cxn ang="0">
                <a:pos x="connsiteX1" y="connsiteY1"/>
              </a:cxn>
              <a:cxn ang="0">
                <a:pos x="connsiteX2" y="connsiteY2"/>
              </a:cxn>
              <a:cxn ang="0">
                <a:pos x="connsiteX3" y="connsiteY3"/>
              </a:cxn>
            </a:cxnLst>
            <a:rect l="l" t="t" r="r" b="b"/>
            <a:pathLst>
              <a:path w="1562100" h="7950200">
                <a:moveTo>
                  <a:pt x="0" y="355600"/>
                </a:moveTo>
                <a:lnTo>
                  <a:pt x="1079500" y="7950200"/>
                </a:lnTo>
                <a:lnTo>
                  <a:pt x="1562100" y="0"/>
                </a:lnTo>
                <a:lnTo>
                  <a:pt x="0" y="355600"/>
                </a:lnTo>
                <a:close/>
              </a:path>
            </a:pathLst>
          </a:custGeom>
          <a:gradFill>
            <a:gsLst>
              <a:gs pos="0">
                <a:srgbClr val="005C01">
                  <a:alpha val="50000"/>
                </a:srgbClr>
              </a:gs>
              <a:gs pos="100000">
                <a:srgbClr val="2ECC71">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08755A73-5DEF-4787-B5B3-25A384A709E2}"/>
              </a:ext>
            </a:extLst>
          </p:cNvPr>
          <p:cNvSpPr/>
          <p:nvPr/>
        </p:nvSpPr>
        <p:spPr>
          <a:xfrm>
            <a:off x="5410200" y="-165100"/>
            <a:ext cx="4686300" cy="1955800"/>
          </a:xfrm>
          <a:custGeom>
            <a:avLst/>
            <a:gdLst>
              <a:gd name="connsiteX0" fmla="*/ 4635500 w 4686300"/>
              <a:gd name="connsiteY0" fmla="*/ 1905000 h 1955800"/>
              <a:gd name="connsiteX1" fmla="*/ 4635500 w 4686300"/>
              <a:gd name="connsiteY1" fmla="*/ 1905000 h 1955800"/>
              <a:gd name="connsiteX2" fmla="*/ 4495800 w 4686300"/>
              <a:gd name="connsiteY2" fmla="*/ 1879600 h 1955800"/>
              <a:gd name="connsiteX3" fmla="*/ 4457700 w 4686300"/>
              <a:gd name="connsiteY3" fmla="*/ 1854200 h 1955800"/>
              <a:gd name="connsiteX4" fmla="*/ 0 w 4686300"/>
              <a:gd name="connsiteY4" fmla="*/ 0 h 1955800"/>
              <a:gd name="connsiteX5" fmla="*/ 4686300 w 4686300"/>
              <a:gd name="connsiteY5" fmla="*/ 114300 h 1955800"/>
              <a:gd name="connsiteX6" fmla="*/ 4635500 w 4686300"/>
              <a:gd name="connsiteY6" fmla="*/ 1955800 h 1955800"/>
              <a:gd name="connsiteX7" fmla="*/ 4635500 w 4686300"/>
              <a:gd name="connsiteY7" fmla="*/ 1905000 h 195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86300" h="1955800">
                <a:moveTo>
                  <a:pt x="4635500" y="1905000"/>
                </a:moveTo>
                <a:lnTo>
                  <a:pt x="4635500" y="1905000"/>
                </a:lnTo>
                <a:cubicBezTo>
                  <a:pt x="4588933" y="1896533"/>
                  <a:pt x="4541309" y="1892603"/>
                  <a:pt x="4495800" y="1879600"/>
                </a:cubicBezTo>
                <a:cubicBezTo>
                  <a:pt x="4481124" y="1875407"/>
                  <a:pt x="4457700" y="1854200"/>
                  <a:pt x="4457700" y="1854200"/>
                </a:cubicBezTo>
                <a:lnTo>
                  <a:pt x="0" y="0"/>
                </a:lnTo>
                <a:lnTo>
                  <a:pt x="4686300" y="114300"/>
                </a:lnTo>
                <a:lnTo>
                  <a:pt x="4635500" y="1955800"/>
                </a:lnTo>
                <a:lnTo>
                  <a:pt x="4635500" y="1905000"/>
                </a:lnTo>
                <a:close/>
              </a:path>
            </a:pathLst>
          </a:custGeom>
          <a:gradFill>
            <a:gsLst>
              <a:gs pos="0">
                <a:srgbClr val="005B50">
                  <a:alpha val="9804"/>
                </a:srgbClr>
              </a:gs>
              <a:gs pos="100000">
                <a:srgbClr val="5EFAF7">
                  <a:alpha val="49804"/>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EC910C1A-86FF-4EC7-8888-09E307E9DCF5}"/>
              </a:ext>
            </a:extLst>
          </p:cNvPr>
          <p:cNvSpPr txBox="1"/>
          <p:nvPr/>
        </p:nvSpPr>
        <p:spPr>
          <a:xfrm>
            <a:off x="1998323" y="6581001"/>
            <a:ext cx="5147353" cy="276999"/>
          </a:xfrm>
          <a:prstGeom prst="rect">
            <a:avLst/>
          </a:prstGeom>
          <a:noFill/>
        </p:spPr>
        <p:txBody>
          <a:bodyPr wrap="square" rtlCol="0">
            <a:spAutoFit/>
          </a:bodyPr>
          <a:lstStyle/>
          <a:p>
            <a:pPr algn="ctr"/>
            <a:r>
              <a:rPr lang="en-US" sz="1200">
                <a:solidFill>
                  <a:schemeClr val="bg1">
                    <a:lumMod val="85000"/>
                  </a:schemeClr>
                </a:solidFill>
              </a:rPr>
              <a:t>Template by </a:t>
            </a:r>
            <a:r>
              <a:rPr lang="en-US" sz="1200" b="1">
                <a:solidFill>
                  <a:schemeClr val="bg1">
                    <a:lumMod val="85000"/>
                  </a:schemeClr>
                </a:solidFill>
                <a:hlinkClick r:id="rId2"/>
              </a:rPr>
              <a:t>VegaSlide.com</a:t>
            </a:r>
            <a:r>
              <a:rPr lang="en-US" sz="1200" b="1">
                <a:solidFill>
                  <a:schemeClr val="bg1">
                    <a:lumMod val="85000"/>
                  </a:schemeClr>
                </a:solidFill>
              </a:rPr>
              <a:t> </a:t>
            </a:r>
            <a:r>
              <a:rPr lang="en-US" sz="1200">
                <a:solidFill>
                  <a:schemeClr val="bg1">
                    <a:lumMod val="85000"/>
                  </a:schemeClr>
                </a:solidFill>
              </a:rPr>
              <a:t>– Get professional PowerPoint design for FREE</a:t>
            </a:r>
          </a:p>
        </p:txBody>
      </p:sp>
    </p:spTree>
    <p:extLst>
      <p:ext uri="{BB962C8B-B14F-4D97-AF65-F5344CB8AC3E}">
        <p14:creationId xmlns:p14="http://schemas.microsoft.com/office/powerpoint/2010/main" val="3801673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7000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par>
                                <p:cTn id="9" presetID="2" presetClass="entr" presetSubtype="8" decel="7000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1000" fill="hold"/>
                                        <p:tgtEl>
                                          <p:spTgt spid="8"/>
                                        </p:tgtEl>
                                        <p:attrNameLst>
                                          <p:attrName>ppt_x</p:attrName>
                                        </p:attrNameLst>
                                      </p:cBhvr>
                                      <p:tavLst>
                                        <p:tav tm="0">
                                          <p:val>
                                            <p:strVal val="0-#ppt_w/2"/>
                                          </p:val>
                                        </p:tav>
                                        <p:tav tm="100000">
                                          <p:val>
                                            <p:strVal val="#ppt_x"/>
                                          </p:val>
                                        </p:tav>
                                      </p:tavLst>
                                    </p:anim>
                                    <p:anim calcmode="lin" valueType="num">
                                      <p:cBhvr additive="base">
                                        <p:cTn id="12" dur="10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8" decel="7000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1000" fill="hold"/>
                                        <p:tgtEl>
                                          <p:spTgt spid="6"/>
                                        </p:tgtEl>
                                        <p:attrNameLst>
                                          <p:attrName>ppt_x</p:attrName>
                                        </p:attrNameLst>
                                      </p:cBhvr>
                                      <p:tavLst>
                                        <p:tav tm="0">
                                          <p:val>
                                            <p:strVal val="0-#ppt_w/2"/>
                                          </p:val>
                                        </p:tav>
                                        <p:tav tm="100000">
                                          <p:val>
                                            <p:strVal val="#ppt_x"/>
                                          </p:val>
                                        </p:tav>
                                      </p:tavLst>
                                    </p:anim>
                                    <p:anim calcmode="lin" valueType="num">
                                      <p:cBhvr additive="base">
                                        <p:cTn id="16" dur="1000" fill="hold"/>
                                        <p:tgtEl>
                                          <p:spTgt spid="6"/>
                                        </p:tgtEl>
                                        <p:attrNameLst>
                                          <p:attrName>ppt_y</p:attrName>
                                        </p:attrNameLst>
                                      </p:cBhvr>
                                      <p:tavLst>
                                        <p:tav tm="0">
                                          <p:val>
                                            <p:strVal val="#ppt_y"/>
                                          </p:val>
                                        </p:tav>
                                        <p:tav tm="100000">
                                          <p:val>
                                            <p:strVal val="#ppt_y"/>
                                          </p:val>
                                        </p:tav>
                                      </p:tavLst>
                                    </p:anim>
                                  </p:childTnLst>
                                </p:cTn>
                              </p:par>
                              <p:par>
                                <p:cTn id="17" presetID="2" presetClass="entr" presetSubtype="8" decel="7000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1000" fill="hold"/>
                                        <p:tgtEl>
                                          <p:spTgt spid="13"/>
                                        </p:tgtEl>
                                        <p:attrNameLst>
                                          <p:attrName>ppt_x</p:attrName>
                                        </p:attrNameLst>
                                      </p:cBhvr>
                                      <p:tavLst>
                                        <p:tav tm="0">
                                          <p:val>
                                            <p:strVal val="0-#ppt_w/2"/>
                                          </p:val>
                                        </p:tav>
                                        <p:tav tm="100000">
                                          <p:val>
                                            <p:strVal val="#ppt_x"/>
                                          </p:val>
                                        </p:tav>
                                      </p:tavLst>
                                    </p:anim>
                                    <p:anim calcmode="lin" valueType="num">
                                      <p:cBhvr additive="base">
                                        <p:cTn id="20" dur="1000" fill="hold"/>
                                        <p:tgtEl>
                                          <p:spTgt spid="13"/>
                                        </p:tgtEl>
                                        <p:attrNameLst>
                                          <p:attrName>ppt_y</p:attrName>
                                        </p:attrNameLst>
                                      </p:cBhvr>
                                      <p:tavLst>
                                        <p:tav tm="0">
                                          <p:val>
                                            <p:strVal val="#ppt_y"/>
                                          </p:val>
                                        </p:tav>
                                        <p:tav tm="100000">
                                          <p:val>
                                            <p:strVal val="#ppt_y"/>
                                          </p:val>
                                        </p:tav>
                                      </p:tavLst>
                                    </p:anim>
                                  </p:childTnLst>
                                </p:cTn>
                              </p:par>
                              <p:par>
                                <p:cTn id="21" presetID="2" presetClass="entr" presetSubtype="8" decel="7000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1000" fill="hold"/>
                                        <p:tgtEl>
                                          <p:spTgt spid="12"/>
                                        </p:tgtEl>
                                        <p:attrNameLst>
                                          <p:attrName>ppt_x</p:attrName>
                                        </p:attrNameLst>
                                      </p:cBhvr>
                                      <p:tavLst>
                                        <p:tav tm="0">
                                          <p:val>
                                            <p:strVal val="0-#ppt_w/2"/>
                                          </p:val>
                                        </p:tav>
                                        <p:tav tm="100000">
                                          <p:val>
                                            <p:strVal val="#ppt_x"/>
                                          </p:val>
                                        </p:tav>
                                      </p:tavLst>
                                    </p:anim>
                                    <p:anim calcmode="lin" valueType="num">
                                      <p:cBhvr additive="base">
                                        <p:cTn id="24" dur="1000" fill="hold"/>
                                        <p:tgtEl>
                                          <p:spTgt spid="12"/>
                                        </p:tgtEl>
                                        <p:attrNameLst>
                                          <p:attrName>ppt_y</p:attrName>
                                        </p:attrNameLst>
                                      </p:cBhvr>
                                      <p:tavLst>
                                        <p:tav tm="0">
                                          <p:val>
                                            <p:strVal val="#ppt_y"/>
                                          </p:val>
                                        </p:tav>
                                        <p:tav tm="100000">
                                          <p:val>
                                            <p:strVal val="#ppt_y"/>
                                          </p:val>
                                        </p:tav>
                                      </p:tavLst>
                                    </p:anim>
                                  </p:childTnLst>
                                </p:cTn>
                              </p:par>
                              <p:par>
                                <p:cTn id="25" presetID="2" presetClass="entr" presetSubtype="2" decel="70000" fill="hold" grpId="0" nodeType="withEffect">
                                  <p:stCondLst>
                                    <p:cond delay="25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1000" fill="hold"/>
                                        <p:tgtEl>
                                          <p:spTgt spid="16"/>
                                        </p:tgtEl>
                                        <p:attrNameLst>
                                          <p:attrName>ppt_x</p:attrName>
                                        </p:attrNameLst>
                                      </p:cBhvr>
                                      <p:tavLst>
                                        <p:tav tm="0">
                                          <p:val>
                                            <p:strVal val="1+#ppt_w/2"/>
                                          </p:val>
                                        </p:tav>
                                        <p:tav tm="100000">
                                          <p:val>
                                            <p:strVal val="#ppt_x"/>
                                          </p:val>
                                        </p:tav>
                                      </p:tavLst>
                                    </p:anim>
                                    <p:anim calcmode="lin" valueType="num">
                                      <p:cBhvr additive="base">
                                        <p:cTn id="28" dur="1000" fill="hold"/>
                                        <p:tgtEl>
                                          <p:spTgt spid="16"/>
                                        </p:tgtEl>
                                        <p:attrNameLst>
                                          <p:attrName>ppt_y</p:attrName>
                                        </p:attrNameLst>
                                      </p:cBhvr>
                                      <p:tavLst>
                                        <p:tav tm="0">
                                          <p:val>
                                            <p:strVal val="#ppt_y"/>
                                          </p:val>
                                        </p:tav>
                                        <p:tav tm="100000">
                                          <p:val>
                                            <p:strVal val="#ppt_y"/>
                                          </p:val>
                                        </p:tav>
                                      </p:tavLst>
                                    </p:anim>
                                  </p:childTnLst>
                                </p:cTn>
                              </p:par>
                              <p:par>
                                <p:cTn id="29" presetID="2" presetClass="entr" presetSubtype="2" decel="70000" fill="hold" grpId="0" nodeType="withEffect">
                                  <p:stCondLst>
                                    <p:cond delay="25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1000" fill="hold"/>
                                        <p:tgtEl>
                                          <p:spTgt spid="14"/>
                                        </p:tgtEl>
                                        <p:attrNameLst>
                                          <p:attrName>ppt_x</p:attrName>
                                        </p:attrNameLst>
                                      </p:cBhvr>
                                      <p:tavLst>
                                        <p:tav tm="0">
                                          <p:val>
                                            <p:strVal val="1+#ppt_w/2"/>
                                          </p:val>
                                        </p:tav>
                                        <p:tav tm="100000">
                                          <p:val>
                                            <p:strVal val="#ppt_x"/>
                                          </p:val>
                                        </p:tav>
                                      </p:tavLst>
                                    </p:anim>
                                    <p:anim calcmode="lin" valueType="num">
                                      <p:cBhvr additive="base">
                                        <p:cTn id="32" dur="1000" fill="hold"/>
                                        <p:tgtEl>
                                          <p:spTgt spid="14"/>
                                        </p:tgtEl>
                                        <p:attrNameLst>
                                          <p:attrName>ppt_y</p:attrName>
                                        </p:attrNameLst>
                                      </p:cBhvr>
                                      <p:tavLst>
                                        <p:tav tm="0">
                                          <p:val>
                                            <p:strVal val="#ppt_y"/>
                                          </p:val>
                                        </p:tav>
                                        <p:tav tm="100000">
                                          <p:val>
                                            <p:strVal val="#ppt_y"/>
                                          </p:val>
                                        </p:tav>
                                      </p:tavLst>
                                    </p:anim>
                                  </p:childTnLst>
                                </p:cTn>
                              </p:par>
                              <p:par>
                                <p:cTn id="33" presetID="2" presetClass="entr" presetSubtype="2" decel="70000" fill="hold" grpId="0" nodeType="withEffect">
                                  <p:stCondLst>
                                    <p:cond delay="25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1000" fill="hold"/>
                                        <p:tgtEl>
                                          <p:spTgt spid="15"/>
                                        </p:tgtEl>
                                        <p:attrNameLst>
                                          <p:attrName>ppt_x</p:attrName>
                                        </p:attrNameLst>
                                      </p:cBhvr>
                                      <p:tavLst>
                                        <p:tav tm="0">
                                          <p:val>
                                            <p:strVal val="1+#ppt_w/2"/>
                                          </p:val>
                                        </p:tav>
                                        <p:tav tm="100000">
                                          <p:val>
                                            <p:strVal val="#ppt_x"/>
                                          </p:val>
                                        </p:tav>
                                      </p:tavLst>
                                    </p:anim>
                                    <p:anim calcmode="lin" valueType="num">
                                      <p:cBhvr additive="base">
                                        <p:cTn id="36" dur="1000" fill="hold"/>
                                        <p:tgtEl>
                                          <p:spTgt spid="15"/>
                                        </p:tgtEl>
                                        <p:attrNameLst>
                                          <p:attrName>ppt_y</p:attrName>
                                        </p:attrNameLst>
                                      </p:cBhvr>
                                      <p:tavLst>
                                        <p:tav tm="0">
                                          <p:val>
                                            <p:strVal val="#ppt_y"/>
                                          </p:val>
                                        </p:tav>
                                        <p:tav tm="100000">
                                          <p:val>
                                            <p:strVal val="#ppt_y"/>
                                          </p:val>
                                        </p:tav>
                                      </p:tavLst>
                                    </p:anim>
                                  </p:childTnLst>
                                </p:cTn>
                              </p:par>
                              <p:par>
                                <p:cTn id="37" presetID="2" presetClass="entr" presetSubtype="2" decel="70000" fill="hold" grpId="0" nodeType="withEffect">
                                  <p:stCondLst>
                                    <p:cond delay="250"/>
                                  </p:stCondLst>
                                  <p:childTnLst>
                                    <p:set>
                                      <p:cBhvr>
                                        <p:cTn id="38" dur="1" fill="hold">
                                          <p:stCondLst>
                                            <p:cond delay="0"/>
                                          </p:stCondLst>
                                        </p:cTn>
                                        <p:tgtEl>
                                          <p:spTgt spid="17"/>
                                        </p:tgtEl>
                                        <p:attrNameLst>
                                          <p:attrName>style.visibility</p:attrName>
                                        </p:attrNameLst>
                                      </p:cBhvr>
                                      <p:to>
                                        <p:strVal val="visible"/>
                                      </p:to>
                                    </p:set>
                                    <p:anim calcmode="lin" valueType="num">
                                      <p:cBhvr additive="base">
                                        <p:cTn id="39" dur="1000" fill="hold"/>
                                        <p:tgtEl>
                                          <p:spTgt spid="17"/>
                                        </p:tgtEl>
                                        <p:attrNameLst>
                                          <p:attrName>ppt_x</p:attrName>
                                        </p:attrNameLst>
                                      </p:cBhvr>
                                      <p:tavLst>
                                        <p:tav tm="0">
                                          <p:val>
                                            <p:strVal val="1+#ppt_w/2"/>
                                          </p:val>
                                        </p:tav>
                                        <p:tav tm="100000">
                                          <p:val>
                                            <p:strVal val="#ppt_x"/>
                                          </p:val>
                                        </p:tav>
                                      </p:tavLst>
                                    </p:anim>
                                    <p:anim calcmode="lin" valueType="num">
                                      <p:cBhvr additive="base">
                                        <p:cTn id="40" dur="1000" fill="hold"/>
                                        <p:tgtEl>
                                          <p:spTgt spid="17"/>
                                        </p:tgtEl>
                                        <p:attrNameLst>
                                          <p:attrName>ppt_y</p:attrName>
                                        </p:attrNameLst>
                                      </p:cBhvr>
                                      <p:tavLst>
                                        <p:tav tm="0">
                                          <p:val>
                                            <p:strVal val="#ppt_y"/>
                                          </p:val>
                                        </p:tav>
                                        <p:tav tm="100000">
                                          <p:val>
                                            <p:strVal val="#ppt_y"/>
                                          </p:val>
                                        </p:tav>
                                      </p:tavLst>
                                    </p:anim>
                                  </p:childTnLst>
                                </p:cTn>
                              </p:par>
                              <p:par>
                                <p:cTn id="41" presetID="47" presetClass="entr" presetSubtype="0" fill="hold" grpId="0" nodeType="withEffect">
                                  <p:stCondLst>
                                    <p:cond delay="1000"/>
                                  </p:stCondLst>
                                  <p:childTnLst>
                                    <p:set>
                                      <p:cBhvr>
                                        <p:cTn id="42" dur="1" fill="hold">
                                          <p:stCondLst>
                                            <p:cond delay="0"/>
                                          </p:stCondLst>
                                        </p:cTn>
                                        <p:tgtEl>
                                          <p:spTgt spid="2"/>
                                        </p:tgtEl>
                                        <p:attrNameLst>
                                          <p:attrName>style.visibility</p:attrName>
                                        </p:attrNameLst>
                                      </p:cBhvr>
                                      <p:to>
                                        <p:strVal val="visible"/>
                                      </p:to>
                                    </p:set>
                                    <p:animEffect transition="in" filter="fade">
                                      <p:cBhvr>
                                        <p:cTn id="43" dur="750"/>
                                        <p:tgtEl>
                                          <p:spTgt spid="2"/>
                                        </p:tgtEl>
                                      </p:cBhvr>
                                    </p:animEffect>
                                    <p:anim calcmode="lin" valueType="num">
                                      <p:cBhvr>
                                        <p:cTn id="44" dur="750" fill="hold"/>
                                        <p:tgtEl>
                                          <p:spTgt spid="2"/>
                                        </p:tgtEl>
                                        <p:attrNameLst>
                                          <p:attrName>ppt_x</p:attrName>
                                        </p:attrNameLst>
                                      </p:cBhvr>
                                      <p:tavLst>
                                        <p:tav tm="0">
                                          <p:val>
                                            <p:strVal val="#ppt_x"/>
                                          </p:val>
                                        </p:tav>
                                        <p:tav tm="100000">
                                          <p:val>
                                            <p:strVal val="#ppt_x"/>
                                          </p:val>
                                        </p:tav>
                                      </p:tavLst>
                                    </p:anim>
                                    <p:anim calcmode="lin" valueType="num">
                                      <p:cBhvr>
                                        <p:cTn id="45" dur="750" fill="hold"/>
                                        <p:tgtEl>
                                          <p:spTgt spid="2"/>
                                        </p:tgtEl>
                                        <p:attrNameLst>
                                          <p:attrName>ppt_y</p:attrName>
                                        </p:attrNameLst>
                                      </p:cBhvr>
                                      <p:tavLst>
                                        <p:tav tm="0">
                                          <p:val>
                                            <p:strVal val="#ppt_y-.1"/>
                                          </p:val>
                                        </p:tav>
                                        <p:tav tm="100000">
                                          <p:val>
                                            <p:strVal val="#ppt_y"/>
                                          </p:val>
                                        </p:tav>
                                      </p:tavLst>
                                    </p:anim>
                                  </p:childTnLst>
                                </p:cTn>
                              </p:par>
                              <p:par>
                                <p:cTn id="46" presetID="47" presetClass="entr" presetSubtype="0" fill="hold" grpId="0" nodeType="withEffect">
                                  <p:stCondLst>
                                    <p:cond delay="1250"/>
                                  </p:stCondLst>
                                  <p:childTnLst>
                                    <p:set>
                                      <p:cBhvr>
                                        <p:cTn id="47" dur="1" fill="hold">
                                          <p:stCondLst>
                                            <p:cond delay="0"/>
                                          </p:stCondLst>
                                        </p:cTn>
                                        <p:tgtEl>
                                          <p:spTgt spid="3">
                                            <p:txEl>
                                              <p:pRg st="0" end="0"/>
                                            </p:txEl>
                                          </p:spTgt>
                                        </p:tgtEl>
                                        <p:attrNameLst>
                                          <p:attrName>style.visibility</p:attrName>
                                        </p:attrNameLst>
                                      </p:cBhvr>
                                      <p:to>
                                        <p:strVal val="visible"/>
                                      </p:to>
                                    </p:set>
                                    <p:animEffect transition="in" filter="fade">
                                      <p:cBhvr>
                                        <p:cTn id="48" dur="750"/>
                                        <p:tgtEl>
                                          <p:spTgt spid="3">
                                            <p:txEl>
                                              <p:pRg st="0" end="0"/>
                                            </p:txEl>
                                          </p:spTgt>
                                        </p:tgtEl>
                                      </p:cBhvr>
                                    </p:animEffect>
                                    <p:anim calcmode="lin" valueType="num">
                                      <p:cBhvr>
                                        <p:cTn id="49" dur="7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50" dur="7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9" grpId="0" animBg="1"/>
      <p:bldP spid="8" grpId="0" animBg="1"/>
      <p:bldP spid="2" grpId="0"/>
      <p:bldP spid="3" grpId="0" build="p"/>
      <p:bldP spid="6" grpId="0" animBg="1"/>
      <p:bldP spid="13" grpId="0" animBg="1"/>
      <p:bldP spid="12" grpId="0" animBg="1"/>
      <p:bldP spid="14" grpId="0" animBg="1"/>
      <p:bldP spid="15" grpId="0" animBg="1"/>
      <p:bldP spid="17"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TotalTime>
  <Words>108</Words>
  <Application>Microsoft Office PowerPoint</Application>
  <PresentationFormat>On-screen Show (4:3)</PresentationFormat>
  <Paragraphs>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LOW-POLY THEME</vt:lpstr>
      <vt:lpstr>LOW-POLY THEME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Christian Dwi Wijaya</dc:creator>
  <cp:lastModifiedBy>Christian Dwi Wijaya</cp:lastModifiedBy>
  <cp:revision>6</cp:revision>
  <dcterms:created xsi:type="dcterms:W3CDTF">2018-11-04T11:11:01Z</dcterms:created>
  <dcterms:modified xsi:type="dcterms:W3CDTF">2018-11-04T11:49:43Z</dcterms:modified>
</cp:coreProperties>
</file>