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F4B"/>
    <a:srgbClr val="C72C1C"/>
    <a:srgbClr val="E74C3C"/>
    <a:srgbClr val="A70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45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5D5A-D7E8-470B-823F-3D422A17329C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BD3E-D6C5-4960-91CD-E58FE9DB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48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5D5A-D7E8-470B-823F-3D422A17329C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BD3E-D6C5-4960-91CD-E58FE9DB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07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5D5A-D7E8-470B-823F-3D422A17329C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BD3E-D6C5-4960-91CD-E58FE9DB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7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5D5A-D7E8-470B-823F-3D422A17329C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BD3E-D6C5-4960-91CD-E58FE9DB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5D5A-D7E8-470B-823F-3D422A17329C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BD3E-D6C5-4960-91CD-E58FE9DB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60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5D5A-D7E8-470B-823F-3D422A17329C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BD3E-D6C5-4960-91CD-E58FE9DB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0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5D5A-D7E8-470B-823F-3D422A17329C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BD3E-D6C5-4960-91CD-E58FE9DB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7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5D5A-D7E8-470B-823F-3D422A17329C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BD3E-D6C5-4960-91CD-E58FE9DB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5D5A-D7E8-470B-823F-3D422A17329C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BD3E-D6C5-4960-91CD-E58FE9DB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4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5D5A-D7E8-470B-823F-3D422A17329C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BD3E-D6C5-4960-91CD-E58FE9DB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69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D5D5A-D7E8-470B-823F-3D422A17329C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0BD3E-D6C5-4960-91CD-E58FE9DB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7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D5D5A-D7E8-470B-823F-3D422A17329C}" type="datetimeFigureOut">
              <a:rPr lang="en-US" smtClean="0"/>
              <a:t>27-Nov-18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0BD3E-D6C5-4960-91CD-E58FE9DB5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7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vegaslide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vegaslid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70C00"/>
            </a:gs>
            <a:gs pos="100000">
              <a:srgbClr val="C72C1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 descr="Star">
            <a:extLst>
              <a:ext uri="{FF2B5EF4-FFF2-40B4-BE49-F238E27FC236}">
                <a16:creationId xmlns:a16="http://schemas.microsoft.com/office/drawing/2014/main" id="{67BBD94A-7131-440A-88B0-194E7CD7E5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12956" y="942759"/>
            <a:ext cx="1047132" cy="1047132"/>
          </a:xfrm>
          <a:prstGeom prst="rect">
            <a:avLst/>
          </a:prstGeom>
          <a:effectLst>
            <a:glow rad="381000">
              <a:schemeClr val="bg1">
                <a:alpha val="30000"/>
              </a:schemeClr>
            </a:glow>
          </a:effectLst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A62269A-A734-4B05-9EEB-47BAEDC5F8F7}"/>
              </a:ext>
            </a:extLst>
          </p:cNvPr>
          <p:cNvSpPr/>
          <p:nvPr/>
        </p:nvSpPr>
        <p:spPr>
          <a:xfrm>
            <a:off x="4655126" y="1683734"/>
            <a:ext cx="3917373" cy="5415191"/>
          </a:xfrm>
          <a:custGeom>
            <a:avLst/>
            <a:gdLst>
              <a:gd name="connsiteX0" fmla="*/ 2749971 w 2863127"/>
              <a:gd name="connsiteY0" fmla="*/ 3171020 h 3957853"/>
              <a:gd name="connsiteX1" fmla="*/ 1992084 w 2863127"/>
              <a:gd name="connsiteY1" fmla="*/ 1992084 h 3957853"/>
              <a:gd name="connsiteX2" fmla="*/ 2455238 w 2863127"/>
              <a:gd name="connsiteY2" fmla="*/ 2118399 h 3957853"/>
              <a:gd name="connsiteX3" fmla="*/ 1907875 w 2863127"/>
              <a:gd name="connsiteY3" fmla="*/ 1276303 h 3957853"/>
              <a:gd name="connsiteX4" fmla="*/ 2244713 w 2863127"/>
              <a:gd name="connsiteY4" fmla="*/ 1318407 h 3957853"/>
              <a:gd name="connsiteX5" fmla="*/ 1444722 w 2863127"/>
              <a:gd name="connsiteY5" fmla="*/ 139472 h 3957853"/>
              <a:gd name="connsiteX6" fmla="*/ 644730 w 2863127"/>
              <a:gd name="connsiteY6" fmla="*/ 1318407 h 3957853"/>
              <a:gd name="connsiteX7" fmla="*/ 981569 w 2863127"/>
              <a:gd name="connsiteY7" fmla="*/ 1276303 h 3957853"/>
              <a:gd name="connsiteX8" fmla="*/ 434206 w 2863127"/>
              <a:gd name="connsiteY8" fmla="*/ 2118399 h 3957853"/>
              <a:gd name="connsiteX9" fmla="*/ 897359 w 2863127"/>
              <a:gd name="connsiteY9" fmla="*/ 1992084 h 3957853"/>
              <a:gd name="connsiteX10" fmla="*/ 139472 w 2863127"/>
              <a:gd name="connsiteY10" fmla="*/ 3171020 h 3957853"/>
              <a:gd name="connsiteX11" fmla="*/ 1276303 w 2863127"/>
              <a:gd name="connsiteY11" fmla="*/ 2960495 h 3957853"/>
              <a:gd name="connsiteX12" fmla="*/ 1276303 w 2863127"/>
              <a:gd name="connsiteY12" fmla="*/ 3844697 h 3957853"/>
              <a:gd name="connsiteX13" fmla="*/ 1613141 w 2863127"/>
              <a:gd name="connsiteY13" fmla="*/ 3844697 h 3957853"/>
              <a:gd name="connsiteX14" fmla="*/ 1613141 w 2863127"/>
              <a:gd name="connsiteY14" fmla="*/ 2960495 h 3957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63127" h="3957853">
                <a:moveTo>
                  <a:pt x="2749971" y="3171020"/>
                </a:moveTo>
                <a:lnTo>
                  <a:pt x="1992084" y="1992084"/>
                </a:lnTo>
                <a:lnTo>
                  <a:pt x="2455238" y="2118399"/>
                </a:lnTo>
                <a:lnTo>
                  <a:pt x="1907875" y="1276303"/>
                </a:lnTo>
                <a:lnTo>
                  <a:pt x="2244713" y="1318407"/>
                </a:lnTo>
                <a:lnTo>
                  <a:pt x="1444722" y="139472"/>
                </a:lnTo>
                <a:lnTo>
                  <a:pt x="644730" y="1318407"/>
                </a:lnTo>
                <a:lnTo>
                  <a:pt x="981569" y="1276303"/>
                </a:lnTo>
                <a:lnTo>
                  <a:pt x="434206" y="2118399"/>
                </a:lnTo>
                <a:lnTo>
                  <a:pt x="897359" y="1992084"/>
                </a:lnTo>
                <a:lnTo>
                  <a:pt x="139472" y="3171020"/>
                </a:lnTo>
                <a:lnTo>
                  <a:pt x="1276303" y="2960495"/>
                </a:lnTo>
                <a:lnTo>
                  <a:pt x="1276303" y="3844697"/>
                </a:lnTo>
                <a:lnTo>
                  <a:pt x="1613141" y="3844697"/>
                </a:lnTo>
                <a:lnTo>
                  <a:pt x="1613141" y="2960495"/>
                </a:lnTo>
                <a:close/>
              </a:path>
            </a:pathLst>
          </a:custGeom>
          <a:noFill/>
          <a:ln w="57150" cap="flat">
            <a:solidFill>
              <a:schemeClr val="bg1">
                <a:lumMod val="95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6175FD2C-30D7-4AC3-88E2-B28979B9F5B9}"/>
              </a:ext>
            </a:extLst>
          </p:cNvPr>
          <p:cNvSpPr/>
          <p:nvPr/>
        </p:nvSpPr>
        <p:spPr>
          <a:xfrm flipV="1">
            <a:off x="4134862" y="4850261"/>
            <a:ext cx="137968" cy="137968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682918E4-1424-485A-9730-6C52A360ED31}"/>
              </a:ext>
            </a:extLst>
          </p:cNvPr>
          <p:cNvSpPr/>
          <p:nvPr/>
        </p:nvSpPr>
        <p:spPr>
          <a:xfrm rot="2103139" flipV="1">
            <a:off x="3832009" y="2941783"/>
            <a:ext cx="184005" cy="184005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3F7477F6-0BD0-48CC-8DAC-50E1D9B41167}"/>
              </a:ext>
            </a:extLst>
          </p:cNvPr>
          <p:cNvSpPr/>
          <p:nvPr/>
        </p:nvSpPr>
        <p:spPr>
          <a:xfrm rot="2103139" flipV="1">
            <a:off x="5054313" y="2604111"/>
            <a:ext cx="132224" cy="13222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C7A29DA2-E7C1-4422-8ACE-BA3DBEA6E73A}"/>
              </a:ext>
            </a:extLst>
          </p:cNvPr>
          <p:cNvSpPr/>
          <p:nvPr/>
        </p:nvSpPr>
        <p:spPr>
          <a:xfrm rot="17934707" flipV="1">
            <a:off x="4416053" y="1310379"/>
            <a:ext cx="132224" cy="13222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471BDEC7-E024-43F1-8B81-C813187E24F6}"/>
              </a:ext>
            </a:extLst>
          </p:cNvPr>
          <p:cNvSpPr/>
          <p:nvPr/>
        </p:nvSpPr>
        <p:spPr>
          <a:xfrm rot="2103139" flipV="1">
            <a:off x="7375309" y="503383"/>
            <a:ext cx="184005" cy="184005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tar: 5 Points 16">
            <a:extLst>
              <a:ext uri="{FF2B5EF4-FFF2-40B4-BE49-F238E27FC236}">
                <a16:creationId xmlns:a16="http://schemas.microsoft.com/office/drawing/2014/main" id="{4316DA02-E8BB-4706-9531-772480711F97}"/>
              </a:ext>
            </a:extLst>
          </p:cNvPr>
          <p:cNvSpPr/>
          <p:nvPr/>
        </p:nvSpPr>
        <p:spPr>
          <a:xfrm rot="20700000" flipV="1">
            <a:off x="8631474" y="1873064"/>
            <a:ext cx="233653" cy="233653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C6BB0359-0FC4-4F6D-B364-601B76E7763A}"/>
              </a:ext>
            </a:extLst>
          </p:cNvPr>
          <p:cNvSpPr/>
          <p:nvPr/>
        </p:nvSpPr>
        <p:spPr>
          <a:xfrm rot="18900000" flipH="1" flipV="1">
            <a:off x="7905721" y="2786510"/>
            <a:ext cx="116827" cy="116827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B0725F60-C83A-48D7-B70D-766102E08774}"/>
              </a:ext>
            </a:extLst>
          </p:cNvPr>
          <p:cNvSpPr/>
          <p:nvPr/>
        </p:nvSpPr>
        <p:spPr>
          <a:xfrm rot="15853256">
            <a:off x="8667283" y="4399075"/>
            <a:ext cx="162034" cy="16203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tar: 5 Points 19">
            <a:extLst>
              <a:ext uri="{FF2B5EF4-FFF2-40B4-BE49-F238E27FC236}">
                <a16:creationId xmlns:a16="http://schemas.microsoft.com/office/drawing/2014/main" id="{9EF8A193-6D50-4494-831A-D297EC64674B}"/>
              </a:ext>
            </a:extLst>
          </p:cNvPr>
          <p:cNvSpPr/>
          <p:nvPr/>
        </p:nvSpPr>
        <p:spPr>
          <a:xfrm rot="19529458">
            <a:off x="8247938" y="4990476"/>
            <a:ext cx="175404" cy="17540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AE7BE23-E7A4-4FA3-9F33-6271DD481DD6}"/>
              </a:ext>
            </a:extLst>
          </p:cNvPr>
          <p:cNvSpPr/>
          <p:nvPr/>
        </p:nvSpPr>
        <p:spPr>
          <a:xfrm>
            <a:off x="5212516" y="1989890"/>
            <a:ext cx="51954" cy="519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9B51947-ADA7-4EFD-9EAC-1F7EA495AC92}"/>
              </a:ext>
            </a:extLst>
          </p:cNvPr>
          <p:cNvSpPr/>
          <p:nvPr/>
        </p:nvSpPr>
        <p:spPr>
          <a:xfrm flipH="1">
            <a:off x="4418306" y="241851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E945A88-5D7B-4242-8145-842D1EDC5B88}"/>
              </a:ext>
            </a:extLst>
          </p:cNvPr>
          <p:cNvSpPr/>
          <p:nvPr/>
        </p:nvSpPr>
        <p:spPr>
          <a:xfrm>
            <a:off x="4489161" y="5571344"/>
            <a:ext cx="82839" cy="828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363C9D6-5285-44A0-A71C-71B70CA0E040}"/>
              </a:ext>
            </a:extLst>
          </p:cNvPr>
          <p:cNvSpPr/>
          <p:nvPr/>
        </p:nvSpPr>
        <p:spPr>
          <a:xfrm flipH="1">
            <a:off x="4145256" y="3650415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914BD59-B9E8-4BDA-9693-66F216F79FE3}"/>
              </a:ext>
            </a:extLst>
          </p:cNvPr>
          <p:cNvSpPr/>
          <p:nvPr/>
        </p:nvSpPr>
        <p:spPr>
          <a:xfrm flipH="1">
            <a:off x="3783131" y="4234614"/>
            <a:ext cx="91440" cy="914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01B1D8E5-6AE3-4282-875E-DF6ECD8F4B20}"/>
              </a:ext>
            </a:extLst>
          </p:cNvPr>
          <p:cNvSpPr/>
          <p:nvPr/>
        </p:nvSpPr>
        <p:spPr>
          <a:xfrm>
            <a:off x="7898566" y="2142290"/>
            <a:ext cx="51954" cy="519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C1B164D-16C4-4FA2-9F39-D1030D47F109}"/>
              </a:ext>
            </a:extLst>
          </p:cNvPr>
          <p:cNvSpPr/>
          <p:nvPr/>
        </p:nvSpPr>
        <p:spPr>
          <a:xfrm>
            <a:off x="8774866" y="3256715"/>
            <a:ext cx="51954" cy="519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767347C-7D64-4DCF-9EF1-3C8F0F87546F}"/>
              </a:ext>
            </a:extLst>
          </p:cNvPr>
          <p:cNvSpPr/>
          <p:nvPr/>
        </p:nvSpPr>
        <p:spPr>
          <a:xfrm flipH="1">
            <a:off x="8126531" y="3805989"/>
            <a:ext cx="91440" cy="9144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E6132B6-2D65-439A-A5CA-2779C169443C}"/>
              </a:ext>
            </a:extLst>
          </p:cNvPr>
          <p:cNvSpPr/>
          <p:nvPr/>
        </p:nvSpPr>
        <p:spPr>
          <a:xfrm>
            <a:off x="5222586" y="970769"/>
            <a:ext cx="82839" cy="8283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2D99377-06B2-4FC3-9A23-A23FA80FCF50}"/>
              </a:ext>
            </a:extLst>
          </p:cNvPr>
          <p:cNvSpPr/>
          <p:nvPr/>
        </p:nvSpPr>
        <p:spPr>
          <a:xfrm>
            <a:off x="5307766" y="3028115"/>
            <a:ext cx="51954" cy="519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1CCC709-4E2B-44EC-9A5F-3416CA55315F}"/>
              </a:ext>
            </a:extLst>
          </p:cNvPr>
          <p:cNvSpPr/>
          <p:nvPr/>
        </p:nvSpPr>
        <p:spPr>
          <a:xfrm>
            <a:off x="4907716" y="4066340"/>
            <a:ext cx="51954" cy="519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C75A0EAC-C83F-4AB1-BB8C-C2FA9215B3DD}"/>
              </a:ext>
            </a:extLst>
          </p:cNvPr>
          <p:cNvSpPr/>
          <p:nvPr/>
        </p:nvSpPr>
        <p:spPr>
          <a:xfrm>
            <a:off x="8384341" y="1380290"/>
            <a:ext cx="51954" cy="519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773F12D8-13EA-4DFB-9528-107272C26464}"/>
              </a:ext>
            </a:extLst>
          </p:cNvPr>
          <p:cNvSpPr/>
          <p:nvPr/>
        </p:nvSpPr>
        <p:spPr>
          <a:xfrm>
            <a:off x="7708066" y="1466015"/>
            <a:ext cx="51954" cy="519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tar: 5 Points 35">
            <a:extLst>
              <a:ext uri="{FF2B5EF4-FFF2-40B4-BE49-F238E27FC236}">
                <a16:creationId xmlns:a16="http://schemas.microsoft.com/office/drawing/2014/main" id="{2308B4E8-0B59-4D89-A65C-2069C601061A}"/>
              </a:ext>
            </a:extLst>
          </p:cNvPr>
          <p:cNvSpPr/>
          <p:nvPr/>
        </p:nvSpPr>
        <p:spPr>
          <a:xfrm rot="17934707" flipV="1">
            <a:off x="5768603" y="157854"/>
            <a:ext cx="132224" cy="132224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674410A-3472-4A27-A51E-CC4AB3EB3B7D}"/>
              </a:ext>
            </a:extLst>
          </p:cNvPr>
          <p:cNvSpPr/>
          <p:nvPr/>
        </p:nvSpPr>
        <p:spPr>
          <a:xfrm flipH="1">
            <a:off x="8698031" y="5720514"/>
            <a:ext cx="64008" cy="64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6BB3BB3-6F37-4D89-8BC1-37CDD1148543}"/>
              </a:ext>
            </a:extLst>
          </p:cNvPr>
          <p:cNvSpPr txBox="1"/>
          <p:nvPr/>
        </p:nvSpPr>
        <p:spPr>
          <a:xfrm>
            <a:off x="583077" y="2464234"/>
            <a:ext cx="27768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1"/>
                </a:solidFill>
                <a:latin typeface="Serif Gothic" pitchFamily="2" charset="0"/>
              </a:rPr>
              <a:t>MERRY</a:t>
            </a:r>
          </a:p>
          <a:p>
            <a:pPr algn="ctr"/>
            <a:r>
              <a:rPr lang="en-US" sz="3600">
                <a:solidFill>
                  <a:schemeClr val="bg1"/>
                </a:solidFill>
                <a:latin typeface="Serif Gothic" pitchFamily="2" charset="0"/>
              </a:rPr>
              <a:t>CHRISTMAS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921F802-303B-4C86-AB53-C3F382EFCA1A}"/>
              </a:ext>
            </a:extLst>
          </p:cNvPr>
          <p:cNvSpPr txBox="1"/>
          <p:nvPr/>
        </p:nvSpPr>
        <p:spPr>
          <a:xfrm>
            <a:off x="574403" y="3605585"/>
            <a:ext cx="2776823" cy="430887"/>
          </a:xfrm>
          <a:prstGeom prst="rect">
            <a:avLst/>
          </a:prstGeom>
          <a:noFill/>
          <a:effectLst>
            <a:glow rad="63500">
              <a:srgbClr val="FFCF4B">
                <a:alpha val="1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200">
                <a:solidFill>
                  <a:srgbClr val="FFCF4B"/>
                </a:solidFill>
                <a:effectLst>
                  <a:glow rad="63500">
                    <a:schemeClr val="bg1">
                      <a:alpha val="10000"/>
                    </a:schemeClr>
                  </a:glow>
                </a:effectLst>
                <a:latin typeface="Franklin Gothic Book" panose="020B0503020102020204" pitchFamily="34" charset="0"/>
              </a:rPr>
              <a:t>&amp; HAPPY NEW YEAR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1D30CB2-3D00-4821-9B1E-7F04AC66AEB9}"/>
              </a:ext>
            </a:extLst>
          </p:cNvPr>
          <p:cNvSpPr txBox="1"/>
          <p:nvPr/>
        </p:nvSpPr>
        <p:spPr>
          <a:xfrm>
            <a:off x="574402" y="3998957"/>
            <a:ext cx="2776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latin typeface="Palace Script MT" panose="030303020206070C0B05" pitchFamily="66" charset="0"/>
                <a:ea typeface="Cambria" panose="02040503050406030204" pitchFamily="18" charset="0"/>
              </a:rPr>
              <a:t>Minimal Line PowerPoint Template</a:t>
            </a:r>
          </a:p>
        </p:txBody>
      </p:sp>
      <p:sp>
        <p:nvSpPr>
          <p:cNvPr id="41" name="TextBox 40">
            <a:hlinkClick r:id="rId4"/>
            <a:extLst>
              <a:ext uri="{FF2B5EF4-FFF2-40B4-BE49-F238E27FC236}">
                <a16:creationId xmlns:a16="http://schemas.microsoft.com/office/drawing/2014/main" id="{CB0322BF-8E2C-4321-A4A8-E65C2CF8FBAF}"/>
              </a:ext>
            </a:extLst>
          </p:cNvPr>
          <p:cNvSpPr txBox="1"/>
          <p:nvPr/>
        </p:nvSpPr>
        <p:spPr>
          <a:xfrm>
            <a:off x="3506499" y="6581001"/>
            <a:ext cx="2131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by </a:t>
            </a:r>
            <a:r>
              <a:rPr 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Vegaslide.com</a:t>
            </a:r>
            <a:endParaRPr lang="en-US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472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7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7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decel="64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decel="64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1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70C00"/>
            </a:gs>
            <a:gs pos="100000">
              <a:srgbClr val="C72C1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41117A8-F84E-4BA2-BEA1-927B8A3F9175}"/>
              </a:ext>
            </a:extLst>
          </p:cNvPr>
          <p:cNvGrpSpPr/>
          <p:nvPr/>
        </p:nvGrpSpPr>
        <p:grpSpPr>
          <a:xfrm flipH="1">
            <a:off x="285750" y="3347650"/>
            <a:ext cx="2094804" cy="2861117"/>
            <a:chOff x="3783131" y="157854"/>
            <a:chExt cx="5081996" cy="6941071"/>
          </a:xfrm>
        </p:grpSpPr>
        <p:pic>
          <p:nvPicPr>
            <p:cNvPr id="8" name="Graphic 7" descr="Star">
              <a:extLst>
                <a:ext uri="{FF2B5EF4-FFF2-40B4-BE49-F238E27FC236}">
                  <a16:creationId xmlns:a16="http://schemas.microsoft.com/office/drawing/2014/main" id="{67BBD94A-7131-440A-88B0-194E7CD7E5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2956" y="942759"/>
              <a:ext cx="1047132" cy="1047132"/>
            </a:xfrm>
            <a:prstGeom prst="rect">
              <a:avLst/>
            </a:prstGeom>
            <a:effectLst>
              <a:glow rad="381000">
                <a:schemeClr val="bg1">
                  <a:alpha val="30000"/>
                </a:schemeClr>
              </a:glow>
            </a:effectLst>
          </p:spPr>
        </p:pic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A62269A-A734-4B05-9EEB-47BAEDC5F8F7}"/>
                </a:ext>
              </a:extLst>
            </p:cNvPr>
            <p:cNvSpPr/>
            <p:nvPr/>
          </p:nvSpPr>
          <p:spPr>
            <a:xfrm>
              <a:off x="4655126" y="1683734"/>
              <a:ext cx="3917373" cy="5415191"/>
            </a:xfrm>
            <a:custGeom>
              <a:avLst/>
              <a:gdLst>
                <a:gd name="connsiteX0" fmla="*/ 2749971 w 2863127"/>
                <a:gd name="connsiteY0" fmla="*/ 3171020 h 3957853"/>
                <a:gd name="connsiteX1" fmla="*/ 1992084 w 2863127"/>
                <a:gd name="connsiteY1" fmla="*/ 1992084 h 3957853"/>
                <a:gd name="connsiteX2" fmla="*/ 2455238 w 2863127"/>
                <a:gd name="connsiteY2" fmla="*/ 2118399 h 3957853"/>
                <a:gd name="connsiteX3" fmla="*/ 1907875 w 2863127"/>
                <a:gd name="connsiteY3" fmla="*/ 1276303 h 3957853"/>
                <a:gd name="connsiteX4" fmla="*/ 2244713 w 2863127"/>
                <a:gd name="connsiteY4" fmla="*/ 1318407 h 3957853"/>
                <a:gd name="connsiteX5" fmla="*/ 1444722 w 2863127"/>
                <a:gd name="connsiteY5" fmla="*/ 139472 h 3957853"/>
                <a:gd name="connsiteX6" fmla="*/ 644730 w 2863127"/>
                <a:gd name="connsiteY6" fmla="*/ 1318407 h 3957853"/>
                <a:gd name="connsiteX7" fmla="*/ 981569 w 2863127"/>
                <a:gd name="connsiteY7" fmla="*/ 1276303 h 3957853"/>
                <a:gd name="connsiteX8" fmla="*/ 434206 w 2863127"/>
                <a:gd name="connsiteY8" fmla="*/ 2118399 h 3957853"/>
                <a:gd name="connsiteX9" fmla="*/ 897359 w 2863127"/>
                <a:gd name="connsiteY9" fmla="*/ 1992084 h 3957853"/>
                <a:gd name="connsiteX10" fmla="*/ 139472 w 2863127"/>
                <a:gd name="connsiteY10" fmla="*/ 3171020 h 3957853"/>
                <a:gd name="connsiteX11" fmla="*/ 1276303 w 2863127"/>
                <a:gd name="connsiteY11" fmla="*/ 2960495 h 3957853"/>
                <a:gd name="connsiteX12" fmla="*/ 1276303 w 2863127"/>
                <a:gd name="connsiteY12" fmla="*/ 3844697 h 3957853"/>
                <a:gd name="connsiteX13" fmla="*/ 1613141 w 2863127"/>
                <a:gd name="connsiteY13" fmla="*/ 3844697 h 3957853"/>
                <a:gd name="connsiteX14" fmla="*/ 1613141 w 2863127"/>
                <a:gd name="connsiteY14" fmla="*/ 2960495 h 3957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63127" h="3957853">
                  <a:moveTo>
                    <a:pt x="2749971" y="3171020"/>
                  </a:moveTo>
                  <a:lnTo>
                    <a:pt x="1992084" y="1992084"/>
                  </a:lnTo>
                  <a:lnTo>
                    <a:pt x="2455238" y="2118399"/>
                  </a:lnTo>
                  <a:lnTo>
                    <a:pt x="1907875" y="1276303"/>
                  </a:lnTo>
                  <a:lnTo>
                    <a:pt x="2244713" y="1318407"/>
                  </a:lnTo>
                  <a:lnTo>
                    <a:pt x="1444722" y="139472"/>
                  </a:lnTo>
                  <a:lnTo>
                    <a:pt x="644730" y="1318407"/>
                  </a:lnTo>
                  <a:lnTo>
                    <a:pt x="981569" y="1276303"/>
                  </a:lnTo>
                  <a:lnTo>
                    <a:pt x="434206" y="2118399"/>
                  </a:lnTo>
                  <a:lnTo>
                    <a:pt x="897359" y="1992084"/>
                  </a:lnTo>
                  <a:lnTo>
                    <a:pt x="139472" y="3171020"/>
                  </a:lnTo>
                  <a:lnTo>
                    <a:pt x="1276303" y="2960495"/>
                  </a:lnTo>
                  <a:lnTo>
                    <a:pt x="1276303" y="3844697"/>
                  </a:lnTo>
                  <a:lnTo>
                    <a:pt x="1613141" y="3844697"/>
                  </a:lnTo>
                  <a:lnTo>
                    <a:pt x="1613141" y="2960495"/>
                  </a:lnTo>
                  <a:close/>
                </a:path>
              </a:pathLst>
            </a:custGeom>
            <a:noFill/>
            <a:ln w="42069" cap="flat">
              <a:solidFill>
                <a:schemeClr val="bg1">
                  <a:lumMod val="95000"/>
                </a:schemeClr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Star: 5 Points 11">
              <a:extLst>
                <a:ext uri="{FF2B5EF4-FFF2-40B4-BE49-F238E27FC236}">
                  <a16:creationId xmlns:a16="http://schemas.microsoft.com/office/drawing/2014/main" id="{6175FD2C-30D7-4AC3-88E2-B28979B9F5B9}"/>
                </a:ext>
              </a:extLst>
            </p:cNvPr>
            <p:cNvSpPr/>
            <p:nvPr/>
          </p:nvSpPr>
          <p:spPr>
            <a:xfrm flipV="1">
              <a:off x="4134862" y="4850261"/>
              <a:ext cx="137968" cy="137968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tar: 5 Points 12">
              <a:extLst>
                <a:ext uri="{FF2B5EF4-FFF2-40B4-BE49-F238E27FC236}">
                  <a16:creationId xmlns:a16="http://schemas.microsoft.com/office/drawing/2014/main" id="{682918E4-1424-485A-9730-6C52A360ED31}"/>
                </a:ext>
              </a:extLst>
            </p:cNvPr>
            <p:cNvSpPr/>
            <p:nvPr/>
          </p:nvSpPr>
          <p:spPr>
            <a:xfrm rot="2103139" flipV="1">
              <a:off x="3832009" y="2941783"/>
              <a:ext cx="184005" cy="184005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tar: 5 Points 13">
              <a:extLst>
                <a:ext uri="{FF2B5EF4-FFF2-40B4-BE49-F238E27FC236}">
                  <a16:creationId xmlns:a16="http://schemas.microsoft.com/office/drawing/2014/main" id="{3F7477F6-0BD0-48CC-8DAC-50E1D9B41167}"/>
                </a:ext>
              </a:extLst>
            </p:cNvPr>
            <p:cNvSpPr/>
            <p:nvPr/>
          </p:nvSpPr>
          <p:spPr>
            <a:xfrm rot="2103139" flipV="1">
              <a:off x="5054313" y="2604111"/>
              <a:ext cx="132224" cy="13222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tar: 5 Points 14">
              <a:extLst>
                <a:ext uri="{FF2B5EF4-FFF2-40B4-BE49-F238E27FC236}">
                  <a16:creationId xmlns:a16="http://schemas.microsoft.com/office/drawing/2014/main" id="{C7A29DA2-E7C1-4422-8ACE-BA3DBEA6E73A}"/>
                </a:ext>
              </a:extLst>
            </p:cNvPr>
            <p:cNvSpPr/>
            <p:nvPr/>
          </p:nvSpPr>
          <p:spPr>
            <a:xfrm rot="17934707" flipV="1">
              <a:off x="4416053" y="1310379"/>
              <a:ext cx="132224" cy="13222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tar: 5 Points 15">
              <a:extLst>
                <a:ext uri="{FF2B5EF4-FFF2-40B4-BE49-F238E27FC236}">
                  <a16:creationId xmlns:a16="http://schemas.microsoft.com/office/drawing/2014/main" id="{471BDEC7-E024-43F1-8B81-C813187E24F6}"/>
                </a:ext>
              </a:extLst>
            </p:cNvPr>
            <p:cNvSpPr/>
            <p:nvPr/>
          </p:nvSpPr>
          <p:spPr>
            <a:xfrm rot="2103139" flipV="1">
              <a:off x="7375309" y="503383"/>
              <a:ext cx="184005" cy="184005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tar: 5 Points 16">
              <a:extLst>
                <a:ext uri="{FF2B5EF4-FFF2-40B4-BE49-F238E27FC236}">
                  <a16:creationId xmlns:a16="http://schemas.microsoft.com/office/drawing/2014/main" id="{4316DA02-E8BB-4706-9531-772480711F97}"/>
                </a:ext>
              </a:extLst>
            </p:cNvPr>
            <p:cNvSpPr/>
            <p:nvPr/>
          </p:nvSpPr>
          <p:spPr>
            <a:xfrm rot="20700000" flipV="1">
              <a:off x="8631474" y="1873064"/>
              <a:ext cx="233653" cy="233653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tar: 5 Points 17">
              <a:extLst>
                <a:ext uri="{FF2B5EF4-FFF2-40B4-BE49-F238E27FC236}">
                  <a16:creationId xmlns:a16="http://schemas.microsoft.com/office/drawing/2014/main" id="{C6BB0359-0FC4-4F6D-B364-601B76E7763A}"/>
                </a:ext>
              </a:extLst>
            </p:cNvPr>
            <p:cNvSpPr/>
            <p:nvPr/>
          </p:nvSpPr>
          <p:spPr>
            <a:xfrm rot="18900000" flipH="1" flipV="1">
              <a:off x="7905721" y="2786510"/>
              <a:ext cx="116827" cy="116827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tar: 5 Points 18">
              <a:extLst>
                <a:ext uri="{FF2B5EF4-FFF2-40B4-BE49-F238E27FC236}">
                  <a16:creationId xmlns:a16="http://schemas.microsoft.com/office/drawing/2014/main" id="{B0725F60-C83A-48D7-B70D-766102E08774}"/>
                </a:ext>
              </a:extLst>
            </p:cNvPr>
            <p:cNvSpPr/>
            <p:nvPr/>
          </p:nvSpPr>
          <p:spPr>
            <a:xfrm rot="15853256">
              <a:off x="8667283" y="4399075"/>
              <a:ext cx="162034" cy="16203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tar: 5 Points 19">
              <a:extLst>
                <a:ext uri="{FF2B5EF4-FFF2-40B4-BE49-F238E27FC236}">
                  <a16:creationId xmlns:a16="http://schemas.microsoft.com/office/drawing/2014/main" id="{9EF8A193-6D50-4494-831A-D297EC64674B}"/>
                </a:ext>
              </a:extLst>
            </p:cNvPr>
            <p:cNvSpPr/>
            <p:nvPr/>
          </p:nvSpPr>
          <p:spPr>
            <a:xfrm rot="19529458">
              <a:off x="8247938" y="4990476"/>
              <a:ext cx="175404" cy="17540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AE7BE23-E7A4-4FA3-9F33-6271DD481DD6}"/>
                </a:ext>
              </a:extLst>
            </p:cNvPr>
            <p:cNvSpPr/>
            <p:nvPr/>
          </p:nvSpPr>
          <p:spPr>
            <a:xfrm>
              <a:off x="5212516" y="1989890"/>
              <a:ext cx="51954" cy="5195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49B51947-ADA7-4EFD-9EAC-1F7EA495AC92}"/>
                </a:ext>
              </a:extLst>
            </p:cNvPr>
            <p:cNvSpPr/>
            <p:nvPr/>
          </p:nvSpPr>
          <p:spPr>
            <a:xfrm flipH="1">
              <a:off x="4418306" y="2418515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3E945A88-5D7B-4242-8145-842D1EDC5B88}"/>
                </a:ext>
              </a:extLst>
            </p:cNvPr>
            <p:cNvSpPr/>
            <p:nvPr/>
          </p:nvSpPr>
          <p:spPr>
            <a:xfrm>
              <a:off x="4489161" y="5571344"/>
              <a:ext cx="82839" cy="828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D363C9D6-5285-44A0-A71C-71B70CA0E040}"/>
                </a:ext>
              </a:extLst>
            </p:cNvPr>
            <p:cNvSpPr/>
            <p:nvPr/>
          </p:nvSpPr>
          <p:spPr>
            <a:xfrm flipH="1">
              <a:off x="4145256" y="3650415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D914BD59-B9E8-4BDA-9693-66F216F79FE3}"/>
                </a:ext>
              </a:extLst>
            </p:cNvPr>
            <p:cNvSpPr/>
            <p:nvPr/>
          </p:nvSpPr>
          <p:spPr>
            <a:xfrm flipH="1">
              <a:off x="3783131" y="4234614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01B1D8E5-6AE3-4282-875E-DF6ECD8F4B20}"/>
                </a:ext>
              </a:extLst>
            </p:cNvPr>
            <p:cNvSpPr/>
            <p:nvPr/>
          </p:nvSpPr>
          <p:spPr>
            <a:xfrm>
              <a:off x="7898566" y="2142290"/>
              <a:ext cx="51954" cy="5195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C1B164D-16C4-4FA2-9F39-D1030D47F109}"/>
                </a:ext>
              </a:extLst>
            </p:cNvPr>
            <p:cNvSpPr/>
            <p:nvPr/>
          </p:nvSpPr>
          <p:spPr>
            <a:xfrm>
              <a:off x="8774866" y="3256715"/>
              <a:ext cx="51954" cy="5195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9767347C-7D64-4DCF-9EF1-3C8F0F87546F}"/>
                </a:ext>
              </a:extLst>
            </p:cNvPr>
            <p:cNvSpPr/>
            <p:nvPr/>
          </p:nvSpPr>
          <p:spPr>
            <a:xfrm flipH="1">
              <a:off x="8126531" y="3805989"/>
              <a:ext cx="91440" cy="914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AE6132B6-2D65-439A-A5CA-2779C169443C}"/>
                </a:ext>
              </a:extLst>
            </p:cNvPr>
            <p:cNvSpPr/>
            <p:nvPr/>
          </p:nvSpPr>
          <p:spPr>
            <a:xfrm>
              <a:off x="5222586" y="970769"/>
              <a:ext cx="82839" cy="8283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2D99377-06B2-4FC3-9A23-A23FA80FCF50}"/>
                </a:ext>
              </a:extLst>
            </p:cNvPr>
            <p:cNvSpPr/>
            <p:nvPr/>
          </p:nvSpPr>
          <p:spPr>
            <a:xfrm>
              <a:off x="5307766" y="3028115"/>
              <a:ext cx="51954" cy="5195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1CCC709-4E2B-44EC-9A5F-3416CA55315F}"/>
                </a:ext>
              </a:extLst>
            </p:cNvPr>
            <p:cNvSpPr/>
            <p:nvPr/>
          </p:nvSpPr>
          <p:spPr>
            <a:xfrm>
              <a:off x="4907716" y="4066340"/>
              <a:ext cx="51954" cy="5195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C75A0EAC-C83F-4AB1-BB8C-C2FA9215B3DD}"/>
                </a:ext>
              </a:extLst>
            </p:cNvPr>
            <p:cNvSpPr/>
            <p:nvPr/>
          </p:nvSpPr>
          <p:spPr>
            <a:xfrm>
              <a:off x="8384341" y="1380290"/>
              <a:ext cx="51954" cy="5195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773F12D8-13EA-4DFB-9528-107272C26464}"/>
                </a:ext>
              </a:extLst>
            </p:cNvPr>
            <p:cNvSpPr/>
            <p:nvPr/>
          </p:nvSpPr>
          <p:spPr>
            <a:xfrm>
              <a:off x="7708066" y="1466015"/>
              <a:ext cx="51954" cy="5195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tar: 5 Points 35">
              <a:extLst>
                <a:ext uri="{FF2B5EF4-FFF2-40B4-BE49-F238E27FC236}">
                  <a16:creationId xmlns:a16="http://schemas.microsoft.com/office/drawing/2014/main" id="{2308B4E8-0B59-4D89-A65C-2069C601061A}"/>
                </a:ext>
              </a:extLst>
            </p:cNvPr>
            <p:cNvSpPr/>
            <p:nvPr/>
          </p:nvSpPr>
          <p:spPr>
            <a:xfrm rot="17934707" flipV="1">
              <a:off x="5768603" y="157854"/>
              <a:ext cx="132224" cy="132224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A674410A-3472-4A27-A51E-CC4AB3EB3B7D}"/>
                </a:ext>
              </a:extLst>
            </p:cNvPr>
            <p:cNvSpPr/>
            <p:nvPr/>
          </p:nvSpPr>
          <p:spPr>
            <a:xfrm flipH="1">
              <a:off x="8698031" y="5720514"/>
              <a:ext cx="64008" cy="6400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F2B1F25A-07F2-4337-81F2-9E7FC3B2DF26}"/>
              </a:ext>
            </a:extLst>
          </p:cNvPr>
          <p:cNvSpPr/>
          <p:nvPr/>
        </p:nvSpPr>
        <p:spPr>
          <a:xfrm>
            <a:off x="-85725" y="5991983"/>
            <a:ext cx="9420225" cy="924210"/>
          </a:xfrm>
          <a:custGeom>
            <a:avLst/>
            <a:gdLst>
              <a:gd name="connsiteX0" fmla="*/ 57150 w 9420225"/>
              <a:gd name="connsiteY0" fmla="*/ 162210 h 924210"/>
              <a:gd name="connsiteX1" fmla="*/ 1047750 w 9420225"/>
              <a:gd name="connsiteY1" fmla="*/ 114585 h 924210"/>
              <a:gd name="connsiteX2" fmla="*/ 1819275 w 9420225"/>
              <a:gd name="connsiteY2" fmla="*/ 285 h 924210"/>
              <a:gd name="connsiteX3" fmla="*/ 2914650 w 9420225"/>
              <a:gd name="connsiteY3" fmla="*/ 95535 h 924210"/>
              <a:gd name="connsiteX4" fmla="*/ 4552950 w 9420225"/>
              <a:gd name="connsiteY4" fmla="*/ 238410 h 924210"/>
              <a:gd name="connsiteX5" fmla="*/ 6353175 w 9420225"/>
              <a:gd name="connsiteY5" fmla="*/ 285 h 924210"/>
              <a:gd name="connsiteX6" fmla="*/ 7629525 w 9420225"/>
              <a:gd name="connsiteY6" fmla="*/ 295560 h 924210"/>
              <a:gd name="connsiteX7" fmla="*/ 8562975 w 9420225"/>
              <a:gd name="connsiteY7" fmla="*/ 333660 h 924210"/>
              <a:gd name="connsiteX8" fmla="*/ 9420225 w 9420225"/>
              <a:gd name="connsiteY8" fmla="*/ 38385 h 924210"/>
              <a:gd name="connsiteX9" fmla="*/ 9391650 w 9420225"/>
              <a:gd name="connsiteY9" fmla="*/ 924210 h 924210"/>
              <a:gd name="connsiteX10" fmla="*/ 0 w 9420225"/>
              <a:gd name="connsiteY10" fmla="*/ 924210 h 924210"/>
              <a:gd name="connsiteX11" fmla="*/ 57150 w 9420225"/>
              <a:gd name="connsiteY11" fmla="*/ 162210 h 924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420225" h="924210">
                <a:moveTo>
                  <a:pt x="57150" y="162210"/>
                </a:moveTo>
                <a:cubicBezTo>
                  <a:pt x="405606" y="151891"/>
                  <a:pt x="754063" y="141572"/>
                  <a:pt x="1047750" y="114585"/>
                </a:cubicBezTo>
                <a:cubicBezTo>
                  <a:pt x="1341437" y="87598"/>
                  <a:pt x="1508125" y="3460"/>
                  <a:pt x="1819275" y="285"/>
                </a:cubicBezTo>
                <a:cubicBezTo>
                  <a:pt x="2130425" y="-2890"/>
                  <a:pt x="2914650" y="95535"/>
                  <a:pt x="2914650" y="95535"/>
                </a:cubicBezTo>
                <a:cubicBezTo>
                  <a:pt x="3370262" y="135222"/>
                  <a:pt x="3979863" y="254285"/>
                  <a:pt x="4552950" y="238410"/>
                </a:cubicBezTo>
                <a:cubicBezTo>
                  <a:pt x="5126037" y="222535"/>
                  <a:pt x="5840413" y="-9240"/>
                  <a:pt x="6353175" y="285"/>
                </a:cubicBezTo>
                <a:cubicBezTo>
                  <a:pt x="6865937" y="9810"/>
                  <a:pt x="7261225" y="239998"/>
                  <a:pt x="7629525" y="295560"/>
                </a:cubicBezTo>
                <a:cubicBezTo>
                  <a:pt x="7997825" y="351123"/>
                  <a:pt x="8264525" y="376523"/>
                  <a:pt x="8562975" y="333660"/>
                </a:cubicBezTo>
                <a:cubicBezTo>
                  <a:pt x="8861425" y="290797"/>
                  <a:pt x="9267825" y="84422"/>
                  <a:pt x="9420225" y="38385"/>
                </a:cubicBezTo>
                <a:lnTo>
                  <a:pt x="9391650" y="924210"/>
                </a:lnTo>
                <a:lnTo>
                  <a:pt x="0" y="924210"/>
                </a:lnTo>
                <a:lnTo>
                  <a:pt x="57150" y="1622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hlinkClick r:id="rId4"/>
            <a:extLst>
              <a:ext uri="{FF2B5EF4-FFF2-40B4-BE49-F238E27FC236}">
                <a16:creationId xmlns:a16="http://schemas.microsoft.com/office/drawing/2014/main" id="{E96885C8-6AED-4E05-B3DD-23C65E833BEC}"/>
              </a:ext>
            </a:extLst>
          </p:cNvPr>
          <p:cNvSpPr txBox="1"/>
          <p:nvPr/>
        </p:nvSpPr>
        <p:spPr>
          <a:xfrm>
            <a:off x="3485693" y="6581001"/>
            <a:ext cx="21726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3449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by </a:t>
            </a:r>
            <a:r>
              <a:rPr lang="en-US" sz="1200" b="1">
                <a:solidFill>
                  <a:srgbClr val="3449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Vegaslide.com</a:t>
            </a:r>
            <a:endParaRPr lang="en-US" sz="1200">
              <a:solidFill>
                <a:srgbClr val="3449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8BE79C-77D7-4A54-B348-6930CE3450F0}"/>
              </a:ext>
            </a:extLst>
          </p:cNvPr>
          <p:cNvSpPr txBox="1"/>
          <p:nvPr/>
        </p:nvSpPr>
        <p:spPr>
          <a:xfrm>
            <a:off x="1867281" y="1045285"/>
            <a:ext cx="636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chemeClr val="bg1"/>
                </a:solidFill>
                <a:latin typeface="Trebuchet MS" panose="020B0603020202020204" pitchFamily="34" charset="0"/>
              </a:rPr>
              <a:t>YOUR SLIDE TITLE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40F8B13-1172-42C5-BFB2-DE12EC3486A7}"/>
              </a:ext>
            </a:extLst>
          </p:cNvPr>
          <p:cNvSpPr txBox="1"/>
          <p:nvPr/>
        </p:nvSpPr>
        <p:spPr>
          <a:xfrm>
            <a:off x="1867281" y="2020707"/>
            <a:ext cx="63642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bg1"/>
                </a:solidFill>
                <a:latin typeface="Trebuchet MS" panose="020B0603020202020204" pitchFamily="34" charset="0"/>
              </a:rPr>
              <a:t>Proin luctus leo vel mi auctor, vitae mollis lectus accumsan. Phasellus ullamcorper sapien nec nunc bibendum, id placerat odio dictum.</a:t>
            </a:r>
          </a:p>
          <a:p>
            <a:endParaRPr lang="en-US" sz="200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r>
              <a:rPr lang="en-US" sz="2000" b="1">
                <a:solidFill>
                  <a:schemeClr val="bg1"/>
                </a:solidFill>
                <a:latin typeface="Trebuchet MS" panose="020B0603020202020204" pitchFamily="34" charset="0"/>
              </a:rPr>
              <a:t>“Vestibulum posuere tortor mauris, eu volutpat”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3BB49F2-1E87-45D7-BB0B-6689424F0584}"/>
              </a:ext>
            </a:extLst>
          </p:cNvPr>
          <p:cNvCxnSpPr>
            <a:cxnSpLocks/>
          </p:cNvCxnSpPr>
          <p:nvPr/>
        </p:nvCxnSpPr>
        <p:spPr>
          <a:xfrm>
            <a:off x="1916998" y="1691616"/>
            <a:ext cx="3860347" cy="0"/>
          </a:xfrm>
          <a:prstGeom prst="line">
            <a:avLst/>
          </a:prstGeom>
          <a:ln w="38100">
            <a:solidFill>
              <a:srgbClr val="FFCF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5089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7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7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56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decel="56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4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56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Franklin Gothic Book</vt:lpstr>
      <vt:lpstr>Palace Script MT</vt:lpstr>
      <vt:lpstr>Serif Gothic</vt:lpstr>
      <vt:lpstr>Trebuchet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Dwi Wijaya</dc:creator>
  <cp:lastModifiedBy>Christian Dwi Wijaya</cp:lastModifiedBy>
  <cp:revision>16</cp:revision>
  <dcterms:created xsi:type="dcterms:W3CDTF">2018-11-27T10:07:23Z</dcterms:created>
  <dcterms:modified xsi:type="dcterms:W3CDTF">2018-11-27T11:20:58Z</dcterms:modified>
</cp:coreProperties>
</file>