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Moon" panose="02000500000000000000" pitchFamily="2" charset="0"/>
      <p:regular r:id="rId11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Product Sans" panose="020B0403030502040203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A59"/>
    <a:srgbClr val="1C2A39"/>
    <a:srgbClr val="5C6A79"/>
    <a:srgbClr val="5C6AA0"/>
    <a:srgbClr val="003780"/>
    <a:srgbClr val="0077C0"/>
    <a:srgbClr val="19B5FE"/>
    <a:srgbClr val="004790"/>
    <a:srgbClr val="0287D0"/>
    <a:srgbClr val="29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8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9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6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4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9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DC88E-174B-40A2-88B5-496AC575956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577E-73F8-4428-92AC-432D725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491765-F669-4BD2-A15A-EFCAC1670D30}"/>
              </a:ext>
            </a:extLst>
          </p:cNvPr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gradFill flip="none" rotWithShape="1">
            <a:gsLst>
              <a:gs pos="100000">
                <a:srgbClr val="19B5FE"/>
              </a:gs>
              <a:gs pos="68000">
                <a:srgbClr val="1E8BC3"/>
              </a:gs>
              <a:gs pos="0">
                <a:srgbClr val="1F3A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08E1E-9081-4690-9074-12C7221CD3EB}"/>
              </a:ext>
            </a:extLst>
          </p:cNvPr>
          <p:cNvSpPr/>
          <p:nvPr/>
        </p:nvSpPr>
        <p:spPr>
          <a:xfrm flipH="1">
            <a:off x="-1" y="6581001"/>
            <a:ext cx="8239991" cy="276999"/>
          </a:xfrm>
          <a:prstGeom prst="rect">
            <a:avLst/>
          </a:prstGeom>
          <a:gradFill flip="none" rotWithShape="1">
            <a:gsLst>
              <a:gs pos="100000">
                <a:srgbClr val="19B5FE"/>
              </a:gs>
              <a:gs pos="68000">
                <a:srgbClr val="1E8BC3"/>
              </a:gs>
              <a:gs pos="0">
                <a:srgbClr val="1F3A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F2FE-C16E-4330-B07E-5195FE29F738}"/>
              </a:ext>
            </a:extLst>
          </p:cNvPr>
          <p:cNvSpPr txBox="1"/>
          <p:nvPr/>
        </p:nvSpPr>
        <p:spPr>
          <a:xfrm>
            <a:off x="961159" y="991225"/>
            <a:ext cx="7221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on" panose="02000500000000000000" pitchFamily="2" charset="0"/>
              </a:rPr>
              <a:t>SIMPLE BLUE GRADIENT</a:t>
            </a:r>
            <a:br>
              <a:rPr lang="en-US" sz="4400" b="1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on" panose="02000500000000000000" pitchFamily="2" charset="0"/>
              </a:rPr>
            </a:br>
            <a:r>
              <a:rPr lang="en-US" sz="440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on" panose="02000500000000000000" pitchFamily="2" charset="0"/>
              </a:rPr>
              <a:t>POWERPOINT TEMPLATE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4BC355-EB58-4C31-9440-7173E23BF979}"/>
              </a:ext>
            </a:extLst>
          </p:cNvPr>
          <p:cNvGrpSpPr/>
          <p:nvPr/>
        </p:nvGrpSpPr>
        <p:grpSpPr>
          <a:xfrm>
            <a:off x="4146982" y="4847002"/>
            <a:ext cx="850036" cy="780781"/>
            <a:chOff x="6423788" y="1584133"/>
            <a:chExt cx="1991013" cy="1828800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B8D14AC-80E0-4D2C-B2D0-F02628903A09}"/>
                </a:ext>
              </a:extLst>
            </p:cNvPr>
            <p:cNvSpPr/>
            <p:nvPr/>
          </p:nvSpPr>
          <p:spPr>
            <a:xfrm flipH="1">
              <a:off x="6423788" y="1584133"/>
              <a:ext cx="1226127" cy="1828800"/>
            </a:xfrm>
            <a:prstGeom prst="parallelogram">
              <a:avLst>
                <a:gd name="adj" fmla="val 62441"/>
              </a:avLst>
            </a:prstGeom>
            <a:gradFill>
              <a:gsLst>
                <a:gs pos="0">
                  <a:srgbClr val="D35400"/>
                </a:gs>
                <a:gs pos="100000">
                  <a:srgbClr val="F1C40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2585B46E-2A88-47BF-ADA4-8CA74F1C88AE}"/>
                </a:ext>
              </a:extLst>
            </p:cNvPr>
            <p:cNvSpPr/>
            <p:nvPr/>
          </p:nvSpPr>
          <p:spPr>
            <a:xfrm>
              <a:off x="7188674" y="1584133"/>
              <a:ext cx="1226127" cy="1828800"/>
            </a:xfrm>
            <a:prstGeom prst="parallelogram">
              <a:avLst>
                <a:gd name="adj" fmla="val 62441"/>
              </a:avLst>
            </a:prstGeom>
            <a:gradFill flip="none" rotWithShape="1">
              <a:gsLst>
                <a:gs pos="0">
                  <a:srgbClr val="D35400"/>
                </a:gs>
                <a:gs pos="100000">
                  <a:srgbClr val="F1C40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4C57F6-C902-4EB7-A847-1D05A2352CA2}"/>
              </a:ext>
            </a:extLst>
          </p:cNvPr>
          <p:cNvSpPr txBox="1"/>
          <p:nvPr/>
        </p:nvSpPr>
        <p:spPr>
          <a:xfrm>
            <a:off x="3616036" y="5679849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909090"/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VEGASLIDE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4B2A9-47D2-473F-BF8D-C5E9A634FC6A}"/>
              </a:ext>
            </a:extLst>
          </p:cNvPr>
          <p:cNvSpPr txBox="1"/>
          <p:nvPr/>
        </p:nvSpPr>
        <p:spPr>
          <a:xfrm>
            <a:off x="2408091" y="3742002"/>
            <a:ext cx="432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600">
                <a:solidFill>
                  <a:srgbClr val="1F3A93"/>
                </a:solidFill>
                <a:latin typeface="Product Sans" panose="020B040303050204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B595D6-7755-40AA-9E03-4348A8F16401}"/>
              </a:ext>
            </a:extLst>
          </p:cNvPr>
          <p:cNvSpPr/>
          <p:nvPr/>
        </p:nvSpPr>
        <p:spPr>
          <a:xfrm flipH="1">
            <a:off x="2947988" y="4294428"/>
            <a:ext cx="3162300" cy="45719"/>
          </a:xfrm>
          <a:prstGeom prst="rect">
            <a:avLst/>
          </a:prstGeom>
          <a:gradFill flip="none" rotWithShape="1">
            <a:gsLst>
              <a:gs pos="100000">
                <a:srgbClr val="19B5FE"/>
              </a:gs>
              <a:gs pos="0">
                <a:srgbClr val="1E8BC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98E0ACA9-B6DE-4D15-B248-39ED2C33CF43}"/>
              </a:ext>
            </a:extLst>
          </p:cNvPr>
          <p:cNvSpPr txBox="1"/>
          <p:nvPr/>
        </p:nvSpPr>
        <p:spPr>
          <a:xfrm>
            <a:off x="2243521" y="6581001"/>
            <a:ext cx="465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Free Awesome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5998406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7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11" grpId="0"/>
          <p:bldP spid="1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7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11" grpId="0"/>
          <p:bldP spid="12" grpId="0"/>
          <p:bldP spid="1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491765-F669-4BD2-A15A-EFCAC1670D30}"/>
              </a:ext>
            </a:extLst>
          </p:cNvPr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19B5FE"/>
              </a:gs>
              <a:gs pos="68000">
                <a:srgbClr val="1E8BC3"/>
              </a:gs>
              <a:gs pos="0">
                <a:srgbClr val="1F3A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F2FE-C16E-4330-B07E-5195FE29F738}"/>
              </a:ext>
            </a:extLst>
          </p:cNvPr>
          <p:cNvSpPr txBox="1"/>
          <p:nvPr/>
        </p:nvSpPr>
        <p:spPr>
          <a:xfrm>
            <a:off x="961159" y="415379"/>
            <a:ext cx="7221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on" panose="02000500000000000000" pitchFamily="2" charset="0"/>
              </a:rPr>
              <a:t>Your TITLE GOES HERE</a:t>
            </a:r>
            <a:endParaRPr lang="en-US" sz="440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on" panose="02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41971-2322-4D60-B6E6-AA32ACDA511B}"/>
              </a:ext>
            </a:extLst>
          </p:cNvPr>
          <p:cNvSpPr txBox="1"/>
          <p:nvPr/>
        </p:nvSpPr>
        <p:spPr>
          <a:xfrm>
            <a:off x="961159" y="2015579"/>
            <a:ext cx="7221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Donec tristique sapien vitae aliquet tempor. Cras vulputate non leo eu consectetur.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77843-2C04-42C5-86DB-90DE1A19D414}"/>
              </a:ext>
            </a:extLst>
          </p:cNvPr>
          <p:cNvSpPr txBox="1"/>
          <p:nvPr/>
        </p:nvSpPr>
        <p:spPr>
          <a:xfrm>
            <a:off x="961159" y="4941619"/>
            <a:ext cx="6366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 vulputate non leo eu consectetur. Nullam pulvinar nisi tortor, sed pulvinar massa sodales sit amet. In et orci euismod, sagittis justo vitae, lacinia.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4D101-EF96-409B-9D76-364CE675D4E9}"/>
              </a:ext>
            </a:extLst>
          </p:cNvPr>
          <p:cNvSpPr/>
          <p:nvPr/>
        </p:nvSpPr>
        <p:spPr>
          <a:xfrm>
            <a:off x="1062760" y="4246840"/>
            <a:ext cx="1981776" cy="580479"/>
          </a:xfrm>
          <a:prstGeom prst="rect">
            <a:avLst/>
          </a:prstGeom>
          <a:gradFill flip="none" rotWithShape="1">
            <a:gsLst>
              <a:gs pos="100000">
                <a:srgbClr val="19B5FE"/>
              </a:gs>
              <a:gs pos="68000">
                <a:srgbClr val="1E8BC3"/>
              </a:gs>
              <a:gs pos="0">
                <a:srgbClr val="1F3A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CADC2-9607-41C0-BDE1-4846850EA42F}"/>
              </a:ext>
            </a:extLst>
          </p:cNvPr>
          <p:cNvSpPr txBox="1"/>
          <p:nvPr/>
        </p:nvSpPr>
        <p:spPr>
          <a:xfrm>
            <a:off x="1166668" y="4275469"/>
            <a:ext cx="175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on" panose="02000500000000000000" pitchFamily="2" charset="0"/>
              </a:rPr>
              <a:t>EXAMPLE</a:t>
            </a:r>
            <a:endParaRPr lang="en-US" sz="280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on" panose="02000500000000000000" pitchFamily="2" charset="0"/>
            </a:endParaRPr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A172CE98-189E-438E-A051-6CEC51A8A97C}"/>
              </a:ext>
            </a:extLst>
          </p:cNvPr>
          <p:cNvSpPr txBox="1"/>
          <p:nvPr/>
        </p:nvSpPr>
        <p:spPr>
          <a:xfrm>
            <a:off x="2243521" y="6581001"/>
            <a:ext cx="465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 </a:t>
            </a:r>
            <a:r>
              <a:rPr lang="en-US" sz="1200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Free Awesome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2584098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7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7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491765-F669-4BD2-A15A-EFCAC1670D30}"/>
              </a:ext>
            </a:extLst>
          </p:cNvPr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19B5FE"/>
              </a:gs>
              <a:gs pos="68000">
                <a:srgbClr val="1E8BC3"/>
              </a:gs>
              <a:gs pos="0">
                <a:srgbClr val="1F3A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F2FE-C16E-4330-B07E-5195FE29F738}"/>
              </a:ext>
            </a:extLst>
          </p:cNvPr>
          <p:cNvSpPr txBox="1"/>
          <p:nvPr/>
        </p:nvSpPr>
        <p:spPr>
          <a:xfrm>
            <a:off x="961159" y="415379"/>
            <a:ext cx="7221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on" panose="02000500000000000000" pitchFamily="2" charset="0"/>
              </a:rPr>
              <a:t>RECOMMENDED COLOR</a:t>
            </a:r>
            <a:endParaRPr lang="en-US" sz="440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on" panose="02000500000000000000" pitchFamily="2" charset="0"/>
            </a:endParaRPr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A172CE98-189E-438E-A051-6CEC51A8A97C}"/>
              </a:ext>
            </a:extLst>
          </p:cNvPr>
          <p:cNvSpPr txBox="1"/>
          <p:nvPr/>
        </p:nvSpPr>
        <p:spPr>
          <a:xfrm>
            <a:off x="2243521" y="6581001"/>
            <a:ext cx="465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 </a:t>
            </a:r>
            <a:r>
              <a:rPr lang="en-US" sz="1200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Free Awesome Presentation Slides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B4AF5-2BBA-45E1-87DF-8E6169834FB0}"/>
              </a:ext>
            </a:extLst>
          </p:cNvPr>
          <p:cNvSpPr txBox="1"/>
          <p:nvPr/>
        </p:nvSpPr>
        <p:spPr>
          <a:xfrm>
            <a:off x="961159" y="2015579"/>
            <a:ext cx="722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use </a:t>
            </a:r>
            <a:r>
              <a:rPr lang="en-US" sz="2400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Eyedropper</a:t>
            </a:r>
            <a:r>
              <a:rPr lang="en-US" sz="2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pick these colors: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6C482-59FC-4AB0-ADCE-1167728C9E34}"/>
              </a:ext>
            </a:extLst>
          </p:cNvPr>
          <p:cNvSpPr/>
          <p:nvPr/>
        </p:nvSpPr>
        <p:spPr>
          <a:xfrm>
            <a:off x="1044286" y="3075709"/>
            <a:ext cx="706582" cy="706582"/>
          </a:xfrm>
          <a:prstGeom prst="rect">
            <a:avLst/>
          </a:prstGeom>
          <a:solidFill>
            <a:srgbClr val="39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39993-72BA-4BFB-8DC6-C0E90451BC91}"/>
              </a:ext>
            </a:extLst>
          </p:cNvPr>
          <p:cNvSpPr/>
          <p:nvPr/>
        </p:nvSpPr>
        <p:spPr>
          <a:xfrm>
            <a:off x="2104159" y="3075709"/>
            <a:ext cx="706582" cy="706582"/>
          </a:xfrm>
          <a:prstGeom prst="rect">
            <a:avLst/>
          </a:prstGeom>
          <a:solidFill>
            <a:srgbClr val="12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462A2-85B0-4054-8571-A7B7061ADB69}"/>
              </a:ext>
            </a:extLst>
          </p:cNvPr>
          <p:cNvSpPr/>
          <p:nvPr/>
        </p:nvSpPr>
        <p:spPr>
          <a:xfrm>
            <a:off x="3164032" y="3075709"/>
            <a:ext cx="706582" cy="706582"/>
          </a:xfrm>
          <a:prstGeom prst="rect">
            <a:avLst/>
          </a:prstGeom>
          <a:solidFill>
            <a:srgbClr val="00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EC015-CA35-4204-9D45-4AB5981A58A4}"/>
              </a:ext>
            </a:extLst>
          </p:cNvPr>
          <p:cNvSpPr/>
          <p:nvPr/>
        </p:nvSpPr>
        <p:spPr>
          <a:xfrm>
            <a:off x="1044286" y="3782291"/>
            <a:ext cx="706582" cy="706582"/>
          </a:xfrm>
          <a:prstGeom prst="rect">
            <a:avLst/>
          </a:prstGeom>
          <a:solidFill>
            <a:srgbClr val="29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626F4-A4CF-489D-A620-153FEBB4ED70}"/>
              </a:ext>
            </a:extLst>
          </p:cNvPr>
          <p:cNvSpPr/>
          <p:nvPr/>
        </p:nvSpPr>
        <p:spPr>
          <a:xfrm>
            <a:off x="2104159" y="3782291"/>
            <a:ext cx="706582" cy="706582"/>
          </a:xfrm>
          <a:prstGeom prst="rect">
            <a:avLst/>
          </a:prstGeom>
          <a:solidFill>
            <a:srgbClr val="028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DAF1F9-25ED-40AB-9D46-29267D848380}"/>
              </a:ext>
            </a:extLst>
          </p:cNvPr>
          <p:cNvSpPr/>
          <p:nvPr/>
        </p:nvSpPr>
        <p:spPr>
          <a:xfrm>
            <a:off x="3164032" y="3782291"/>
            <a:ext cx="706582" cy="706582"/>
          </a:xfrm>
          <a:prstGeom prst="rect">
            <a:avLst/>
          </a:prstGeom>
          <a:solidFill>
            <a:srgbClr val="00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81348C-0A8F-49F7-8B7B-DC609C45AB49}"/>
              </a:ext>
            </a:extLst>
          </p:cNvPr>
          <p:cNvSpPr/>
          <p:nvPr/>
        </p:nvSpPr>
        <p:spPr>
          <a:xfrm>
            <a:off x="1044286" y="4488873"/>
            <a:ext cx="706582" cy="706582"/>
          </a:xfrm>
          <a:prstGeom prst="rect">
            <a:avLst/>
          </a:prstGeom>
          <a:solidFill>
            <a:srgbClr val="19B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46C113-C109-46B2-940F-6DB04A33FE0B}"/>
              </a:ext>
            </a:extLst>
          </p:cNvPr>
          <p:cNvSpPr/>
          <p:nvPr/>
        </p:nvSpPr>
        <p:spPr>
          <a:xfrm>
            <a:off x="2104159" y="4488873"/>
            <a:ext cx="706582" cy="706582"/>
          </a:xfrm>
          <a:prstGeom prst="rect">
            <a:avLst/>
          </a:prstGeom>
          <a:solidFill>
            <a:srgbClr val="007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C7E21-264D-49DE-B0A3-413D529ACD9D}"/>
              </a:ext>
            </a:extLst>
          </p:cNvPr>
          <p:cNvSpPr/>
          <p:nvPr/>
        </p:nvSpPr>
        <p:spPr>
          <a:xfrm>
            <a:off x="3164032" y="4488873"/>
            <a:ext cx="706582" cy="706582"/>
          </a:xfrm>
          <a:prstGeom prst="rect">
            <a:avLst/>
          </a:prstGeom>
          <a:solidFill>
            <a:srgbClr val="003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7EABFC-55C9-47E3-8422-705CC46A3416}"/>
              </a:ext>
            </a:extLst>
          </p:cNvPr>
          <p:cNvSpPr/>
          <p:nvPr/>
        </p:nvSpPr>
        <p:spPr>
          <a:xfrm>
            <a:off x="4223905" y="3075709"/>
            <a:ext cx="706582" cy="706582"/>
          </a:xfrm>
          <a:prstGeom prst="rect">
            <a:avLst/>
          </a:prstGeom>
          <a:solidFill>
            <a:srgbClr val="5C6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A82C3C-8C30-463D-8591-5C52E7A3C1DF}"/>
              </a:ext>
            </a:extLst>
          </p:cNvPr>
          <p:cNvSpPr/>
          <p:nvPr/>
        </p:nvSpPr>
        <p:spPr>
          <a:xfrm>
            <a:off x="4223905" y="3782291"/>
            <a:ext cx="706582" cy="706582"/>
          </a:xfrm>
          <a:prstGeom prst="rect">
            <a:avLst/>
          </a:prstGeom>
          <a:solidFill>
            <a:srgbClr val="3C4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60AA29-45C7-44F6-B1A4-384FDDFBDEA4}"/>
              </a:ext>
            </a:extLst>
          </p:cNvPr>
          <p:cNvSpPr/>
          <p:nvPr/>
        </p:nvSpPr>
        <p:spPr>
          <a:xfrm>
            <a:off x="4223905" y="4488873"/>
            <a:ext cx="706582" cy="706582"/>
          </a:xfrm>
          <a:prstGeom prst="rect">
            <a:avLst/>
          </a:prstGeom>
          <a:solidFill>
            <a:srgbClr val="1C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D3260A-3876-4E41-851E-7429D0C67625}"/>
              </a:ext>
            </a:extLst>
          </p:cNvPr>
          <p:cNvSpPr txBox="1"/>
          <p:nvPr/>
        </p:nvSpPr>
        <p:spPr>
          <a:xfrm>
            <a:off x="5387561" y="2985746"/>
            <a:ext cx="3025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colors should be nice for this PowerPoint template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94E54C-FC82-4916-ACEB-CF7F8089DA7E}"/>
              </a:ext>
            </a:extLst>
          </p:cNvPr>
          <p:cNvSpPr txBox="1"/>
          <p:nvPr/>
        </p:nvSpPr>
        <p:spPr>
          <a:xfrm>
            <a:off x="5526924" y="4783373"/>
            <a:ext cx="302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3C4A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remove this slide since it designed only for color reference.</a:t>
            </a:r>
          </a:p>
        </p:txBody>
      </p:sp>
    </p:spTree>
    <p:extLst>
      <p:ext uri="{BB962C8B-B14F-4D97-AF65-F5344CB8AC3E}">
        <p14:creationId xmlns:p14="http://schemas.microsoft.com/office/powerpoint/2010/main" val="396947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7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131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Moon</vt:lpstr>
      <vt:lpstr>Open Sans</vt:lpstr>
      <vt:lpstr>Calibri</vt:lpstr>
      <vt:lpstr>Roboto</vt:lpstr>
      <vt:lpstr>Product Sans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Wijaya</cp:lastModifiedBy>
  <cp:revision>12</cp:revision>
  <dcterms:created xsi:type="dcterms:W3CDTF">2018-11-15T10:22:54Z</dcterms:created>
  <dcterms:modified xsi:type="dcterms:W3CDTF">2022-05-24T15:27:46Z</dcterms:modified>
</cp:coreProperties>
</file>