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8" r:id="rId2"/>
    <p:sldId id="259" r:id="rId3"/>
  </p:sldIdLst>
  <p:sldSz cx="9144000" cy="6858000" type="screen4x3"/>
  <p:notesSz cx="6858000" cy="9144000"/>
  <p:embeddedFontLst>
    <p:embeddedFont>
      <p:font typeface="Montserrat" panose="02000505000000020004" pitchFamily="2" charset="0"/>
      <p:regular r:id="rId4"/>
      <p:bold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Adobe Gothic Std B" panose="020B0800000000000000" pitchFamily="34" charset="-128"/>
      <p:bold r:id="rId8"/>
    </p:embeddedFont>
    <p:embeddedFont>
      <p:font typeface="Roboto" pitchFamily="2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C3C"/>
    <a:srgbClr val="9B59B6"/>
    <a:srgbClr val="34495E"/>
    <a:srgbClr val="F39C12"/>
    <a:srgbClr val="6E248D"/>
    <a:srgbClr val="3498DB"/>
    <a:srgbClr val="70AD47"/>
    <a:srgbClr val="4472C4"/>
    <a:srgbClr val="2ECC71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96" autoAdjust="0"/>
    <p:restoredTop sz="94660"/>
  </p:normalViewPr>
  <p:slideViewPr>
    <p:cSldViewPr snapToGrid="0">
      <p:cViewPr varScale="1">
        <p:scale>
          <a:sx n="95" d="100"/>
          <a:sy n="95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A422-F82C-4569-9A98-40D60419ACCE}" type="datetimeFigureOut">
              <a:rPr lang="en-US" smtClean="0"/>
              <a:t>22-Nov-18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829A-8D81-43A8-8F32-05AAE52B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18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A422-F82C-4569-9A98-40D60419ACCE}" type="datetimeFigureOut">
              <a:rPr lang="en-US" smtClean="0"/>
              <a:t>22-Nov-18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829A-8D81-43A8-8F32-05AAE52B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2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A422-F82C-4569-9A98-40D60419ACCE}" type="datetimeFigureOut">
              <a:rPr lang="en-US" smtClean="0"/>
              <a:t>22-Nov-18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829A-8D81-43A8-8F32-05AAE52B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5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A422-F82C-4569-9A98-40D60419ACCE}" type="datetimeFigureOut">
              <a:rPr lang="en-US" smtClean="0"/>
              <a:t>22-Nov-18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829A-8D81-43A8-8F32-05AAE52B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5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A422-F82C-4569-9A98-40D60419ACCE}" type="datetimeFigureOut">
              <a:rPr lang="en-US" smtClean="0"/>
              <a:t>22-Nov-18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829A-8D81-43A8-8F32-05AAE52B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4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A422-F82C-4569-9A98-40D60419ACCE}" type="datetimeFigureOut">
              <a:rPr lang="en-US" smtClean="0"/>
              <a:t>22-Nov-18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829A-8D81-43A8-8F32-05AAE52B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9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A422-F82C-4569-9A98-40D60419ACCE}" type="datetimeFigureOut">
              <a:rPr lang="en-US" smtClean="0"/>
              <a:t>22-Nov-18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829A-8D81-43A8-8F32-05AAE52B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65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A422-F82C-4569-9A98-40D60419ACCE}" type="datetimeFigureOut">
              <a:rPr lang="en-US" smtClean="0"/>
              <a:t>22-Nov-18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829A-8D81-43A8-8F32-05AAE52B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9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A422-F82C-4569-9A98-40D60419ACCE}" type="datetimeFigureOut">
              <a:rPr lang="en-US" smtClean="0"/>
              <a:t>22-Nov-18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829A-8D81-43A8-8F32-05AAE52B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6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A422-F82C-4569-9A98-40D60419ACCE}" type="datetimeFigureOut">
              <a:rPr lang="en-US" smtClean="0"/>
              <a:t>22-Nov-18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829A-8D81-43A8-8F32-05AAE52B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7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A422-F82C-4569-9A98-40D60419ACCE}" type="datetimeFigureOut">
              <a:rPr lang="en-US" smtClean="0"/>
              <a:t>22-Nov-18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829A-8D81-43A8-8F32-05AAE52B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3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3A422-F82C-4569-9A98-40D60419ACCE}" type="datetimeFigureOut">
              <a:rPr lang="en-US" smtClean="0"/>
              <a:t>22-Nov-18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F829A-8D81-43A8-8F32-05AAE52B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5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vegaslid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egaslid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77125" y="922137"/>
            <a:ext cx="1666875" cy="356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055" y="183081"/>
            <a:ext cx="7886700" cy="739056"/>
          </a:xfrm>
        </p:spPr>
        <p:txBody>
          <a:bodyPr>
            <a:normAutofit fontScale="90000"/>
          </a:bodyPr>
          <a:lstStyle/>
          <a:p>
            <a:r>
              <a:rPr lang="en-US" sz="3600" b="1">
                <a:solidFill>
                  <a:schemeClr val="accent3">
                    <a:lumMod val="20000"/>
                    <a:lumOff val="80000"/>
                  </a:schemeClr>
                </a:solidFill>
                <a:latin typeface="Montserrat" panose="02000505000000020004" pitchFamily="2" charset="0"/>
                <a:ea typeface="Adobe Gothic Std B" panose="020B0800000000000000" pitchFamily="34" charset="-128"/>
              </a:rPr>
              <a:t>FREE SIMPLE TIMELINE DIAGRAM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3F30B6-D49B-41C3-8936-6547A34E1E69}"/>
              </a:ext>
            </a:extLst>
          </p:cNvPr>
          <p:cNvGrpSpPr/>
          <p:nvPr/>
        </p:nvGrpSpPr>
        <p:grpSpPr>
          <a:xfrm>
            <a:off x="114501" y="3697749"/>
            <a:ext cx="8196061" cy="182043"/>
            <a:chOff x="512670" y="3337977"/>
            <a:chExt cx="8196061" cy="182043"/>
          </a:xfrm>
          <a:solidFill>
            <a:schemeClr val="bg1"/>
          </a:solidFill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A0CEBF1-2564-45DD-BBE4-8C6A4B248B09}"/>
                </a:ext>
              </a:extLst>
            </p:cNvPr>
            <p:cNvCxnSpPr>
              <a:cxnSpLocks/>
            </p:cNvCxnSpPr>
            <p:nvPr/>
          </p:nvCxnSpPr>
          <p:spPr>
            <a:xfrm>
              <a:off x="512670" y="3429000"/>
              <a:ext cx="8118662" cy="0"/>
            </a:xfrm>
            <a:prstGeom prst="straightConnector1">
              <a:avLst/>
            </a:prstGeom>
            <a:grpFill/>
            <a:ln w="381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F617A203-1192-4B1A-B1F2-B3253E61B3C4}"/>
                </a:ext>
              </a:extLst>
            </p:cNvPr>
            <p:cNvSpPr/>
            <p:nvPr/>
          </p:nvSpPr>
          <p:spPr>
            <a:xfrm rot="5400000">
              <a:off x="8483510" y="3294800"/>
              <a:ext cx="182043" cy="268398"/>
            </a:xfrm>
            <a:prstGeom prst="triangl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8" name="Teardrop 7">
            <a:extLst>
              <a:ext uri="{FF2B5EF4-FFF2-40B4-BE49-F238E27FC236}">
                <a16:creationId xmlns:a16="http://schemas.microsoft.com/office/drawing/2014/main" id="{87103EB0-7999-4007-BD2B-456A8CCBA8B5}"/>
              </a:ext>
            </a:extLst>
          </p:cNvPr>
          <p:cNvSpPr/>
          <p:nvPr/>
        </p:nvSpPr>
        <p:spPr>
          <a:xfrm rot="18900000">
            <a:off x="241053" y="3560841"/>
            <a:ext cx="457731" cy="457731"/>
          </a:xfrm>
          <a:prstGeom prst="teardrop">
            <a:avLst>
              <a:gd name="adj" fmla="val 200000"/>
            </a:avLst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AD8EAA-EBF5-41A7-9DC9-5CA1E3F451A0}"/>
              </a:ext>
            </a:extLst>
          </p:cNvPr>
          <p:cNvCxnSpPr>
            <a:cxnSpLocks/>
          </p:cNvCxnSpPr>
          <p:nvPr/>
        </p:nvCxnSpPr>
        <p:spPr>
          <a:xfrm flipV="1">
            <a:off x="469916" y="1278194"/>
            <a:ext cx="0" cy="2637265"/>
          </a:xfrm>
          <a:prstGeom prst="line">
            <a:avLst/>
          </a:prstGeom>
          <a:ln>
            <a:solidFill>
              <a:srgbClr val="E74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775501-EF40-4CBA-84C4-E2888DC2C83A}"/>
              </a:ext>
            </a:extLst>
          </p:cNvPr>
          <p:cNvCxnSpPr>
            <a:cxnSpLocks/>
          </p:cNvCxnSpPr>
          <p:nvPr/>
        </p:nvCxnSpPr>
        <p:spPr>
          <a:xfrm flipV="1">
            <a:off x="4110053" y="1278194"/>
            <a:ext cx="0" cy="2647642"/>
          </a:xfrm>
          <a:prstGeom prst="line">
            <a:avLst/>
          </a:prstGeom>
          <a:ln>
            <a:solidFill>
              <a:srgbClr val="2ECC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0203B2-31A5-4354-9F8F-1A558C355F3E}"/>
              </a:ext>
            </a:extLst>
          </p:cNvPr>
          <p:cNvCxnSpPr>
            <a:cxnSpLocks/>
          </p:cNvCxnSpPr>
          <p:nvPr/>
        </p:nvCxnSpPr>
        <p:spPr>
          <a:xfrm>
            <a:off x="2286456" y="3651516"/>
            <a:ext cx="0" cy="265403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144BB8-5F06-4D3F-BBCA-69E1B819E69E}"/>
              </a:ext>
            </a:extLst>
          </p:cNvPr>
          <p:cNvCxnSpPr>
            <a:cxnSpLocks/>
          </p:cNvCxnSpPr>
          <p:nvPr/>
        </p:nvCxnSpPr>
        <p:spPr>
          <a:xfrm>
            <a:off x="5913304" y="3651517"/>
            <a:ext cx="0" cy="265403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row: Pentagon 93">
            <a:extLst>
              <a:ext uri="{FF2B5EF4-FFF2-40B4-BE49-F238E27FC236}">
                <a16:creationId xmlns:a16="http://schemas.microsoft.com/office/drawing/2014/main" id="{509EEA27-C1F8-4DA3-912D-708170C63592}"/>
              </a:ext>
            </a:extLst>
          </p:cNvPr>
          <p:cNvSpPr/>
          <p:nvPr/>
        </p:nvSpPr>
        <p:spPr>
          <a:xfrm>
            <a:off x="2286455" y="5521032"/>
            <a:ext cx="1998568" cy="553523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/>
              <a:t>VISIT FRIENDS</a:t>
            </a:r>
          </a:p>
        </p:txBody>
      </p:sp>
      <p:sp>
        <p:nvSpPr>
          <p:cNvPr id="19" name="Arrow: Pentagon 90">
            <a:extLst>
              <a:ext uri="{FF2B5EF4-FFF2-40B4-BE49-F238E27FC236}">
                <a16:creationId xmlns:a16="http://schemas.microsoft.com/office/drawing/2014/main" id="{A08B301A-52AD-4FF0-B616-63933A7FBA46}"/>
              </a:ext>
            </a:extLst>
          </p:cNvPr>
          <p:cNvSpPr/>
          <p:nvPr/>
        </p:nvSpPr>
        <p:spPr>
          <a:xfrm>
            <a:off x="5913303" y="5521033"/>
            <a:ext cx="1998568" cy="553523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/>
              <a:t>DOG DAY</a:t>
            </a:r>
          </a:p>
        </p:txBody>
      </p:sp>
      <p:sp>
        <p:nvSpPr>
          <p:cNvPr id="24" name="Arrow: Pentagon 6">
            <a:extLst>
              <a:ext uri="{FF2B5EF4-FFF2-40B4-BE49-F238E27FC236}">
                <a16:creationId xmlns:a16="http://schemas.microsoft.com/office/drawing/2014/main" id="{CA4DAD17-777F-4545-8955-0D78C554B13D}"/>
              </a:ext>
            </a:extLst>
          </p:cNvPr>
          <p:cNvSpPr/>
          <p:nvPr/>
        </p:nvSpPr>
        <p:spPr>
          <a:xfrm>
            <a:off x="469916" y="1485262"/>
            <a:ext cx="1998568" cy="548267"/>
          </a:xfrm>
          <a:prstGeom prst="homePlate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WORK</a:t>
            </a:r>
          </a:p>
        </p:txBody>
      </p:sp>
      <p:sp>
        <p:nvSpPr>
          <p:cNvPr id="25" name="Arrow: Pentagon 80">
            <a:extLst>
              <a:ext uri="{FF2B5EF4-FFF2-40B4-BE49-F238E27FC236}">
                <a16:creationId xmlns:a16="http://schemas.microsoft.com/office/drawing/2014/main" id="{BAC12B28-12D8-4530-952C-75E49007EEE8}"/>
              </a:ext>
            </a:extLst>
          </p:cNvPr>
          <p:cNvSpPr/>
          <p:nvPr/>
        </p:nvSpPr>
        <p:spPr>
          <a:xfrm>
            <a:off x="4110052" y="1485262"/>
            <a:ext cx="1998568" cy="548267"/>
          </a:xfrm>
          <a:prstGeom prst="homePlate">
            <a:avLst/>
          </a:prstGeom>
          <a:solidFill>
            <a:srgbClr val="2EC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/>
              <a:t>GO TO GYM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B0441D-77BF-4A72-BE16-78C8BAF2987C}"/>
              </a:ext>
            </a:extLst>
          </p:cNvPr>
          <p:cNvSpPr txBox="1"/>
          <p:nvPr/>
        </p:nvSpPr>
        <p:spPr>
          <a:xfrm>
            <a:off x="652798" y="2164258"/>
            <a:ext cx="2528552" cy="64633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1">
                <a:solidFill>
                  <a:schemeClr val="bg1">
                    <a:lumMod val="85000"/>
                  </a:schemeClr>
                </a:solidFill>
                <a:latin typeface="Roboto" pitchFamily="2" charset="0"/>
                <a:ea typeface="Roboto" pitchFamily="2" charset="0"/>
              </a:rPr>
              <a:t>Lorem ipsum dolor sit amet</a:t>
            </a:r>
            <a:endParaRPr lang="en-US" sz="1000">
              <a:solidFill>
                <a:schemeClr val="bg1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1">
                <a:solidFill>
                  <a:schemeClr val="bg1">
                    <a:lumMod val="85000"/>
                  </a:schemeClr>
                </a:solidFill>
                <a:latin typeface="Roboto" pitchFamily="2" charset="0"/>
                <a:ea typeface="Roboto" pitchFamily="2" charset="0"/>
              </a:rPr>
              <a:t>Aenean imperdiet ipsum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1">
                <a:solidFill>
                  <a:schemeClr val="bg1">
                    <a:lumMod val="85000"/>
                  </a:schemeClr>
                </a:solidFill>
                <a:latin typeface="Roboto" pitchFamily="2" charset="0"/>
                <a:ea typeface="Roboto" pitchFamily="2" charset="0"/>
              </a:rPr>
              <a:t>felis iaculis aliquet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8FD879-2F27-4572-9306-D563614AD6F0}"/>
              </a:ext>
            </a:extLst>
          </p:cNvPr>
          <p:cNvSpPr txBox="1"/>
          <p:nvPr/>
        </p:nvSpPr>
        <p:spPr>
          <a:xfrm>
            <a:off x="299839" y="35475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" name="Teardrop 33">
            <a:extLst>
              <a:ext uri="{FF2B5EF4-FFF2-40B4-BE49-F238E27FC236}">
                <a16:creationId xmlns:a16="http://schemas.microsoft.com/office/drawing/2014/main" id="{87103EB0-7999-4007-BD2B-456A8CCBA8B5}"/>
              </a:ext>
            </a:extLst>
          </p:cNvPr>
          <p:cNvSpPr/>
          <p:nvPr/>
        </p:nvSpPr>
        <p:spPr>
          <a:xfrm rot="18900000">
            <a:off x="3886131" y="3549546"/>
            <a:ext cx="457731" cy="457731"/>
          </a:xfrm>
          <a:prstGeom prst="teardrop">
            <a:avLst>
              <a:gd name="adj" fmla="val 200000"/>
            </a:avLst>
          </a:prstGeom>
          <a:solidFill>
            <a:srgbClr val="2EC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6" name="Teardrop 35">
            <a:extLst>
              <a:ext uri="{FF2B5EF4-FFF2-40B4-BE49-F238E27FC236}">
                <a16:creationId xmlns:a16="http://schemas.microsoft.com/office/drawing/2014/main" id="{87103EB0-7999-4007-BD2B-456A8CCBA8B5}"/>
              </a:ext>
            </a:extLst>
          </p:cNvPr>
          <p:cNvSpPr/>
          <p:nvPr/>
        </p:nvSpPr>
        <p:spPr>
          <a:xfrm rot="8100000">
            <a:off x="2062645" y="3599126"/>
            <a:ext cx="457731" cy="457731"/>
          </a:xfrm>
          <a:prstGeom prst="teardrop">
            <a:avLst>
              <a:gd name="adj" fmla="val 20000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7" name="Teardrop 36">
            <a:extLst>
              <a:ext uri="{FF2B5EF4-FFF2-40B4-BE49-F238E27FC236}">
                <a16:creationId xmlns:a16="http://schemas.microsoft.com/office/drawing/2014/main" id="{87103EB0-7999-4007-BD2B-456A8CCBA8B5}"/>
              </a:ext>
            </a:extLst>
          </p:cNvPr>
          <p:cNvSpPr/>
          <p:nvPr/>
        </p:nvSpPr>
        <p:spPr>
          <a:xfrm rot="8100000">
            <a:off x="5689169" y="3559906"/>
            <a:ext cx="457731" cy="457731"/>
          </a:xfrm>
          <a:prstGeom prst="teardrop">
            <a:avLst>
              <a:gd name="adj" fmla="val 20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28A1E4-7B46-48CE-93F6-6403B14B4E7F}"/>
              </a:ext>
            </a:extLst>
          </p:cNvPr>
          <p:cNvSpPr txBox="1"/>
          <p:nvPr/>
        </p:nvSpPr>
        <p:spPr>
          <a:xfrm>
            <a:off x="425637" y="1181209"/>
            <a:ext cx="735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DAY 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28A1E4-7B46-48CE-93F6-6403B14B4E7F}"/>
              </a:ext>
            </a:extLst>
          </p:cNvPr>
          <p:cNvSpPr txBox="1"/>
          <p:nvPr/>
        </p:nvSpPr>
        <p:spPr>
          <a:xfrm>
            <a:off x="4070712" y="1181209"/>
            <a:ext cx="735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DAY 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28A1E4-7B46-48CE-93F6-6403B14B4E7F}"/>
              </a:ext>
            </a:extLst>
          </p:cNvPr>
          <p:cNvSpPr txBox="1"/>
          <p:nvPr/>
        </p:nvSpPr>
        <p:spPr>
          <a:xfrm>
            <a:off x="2222974" y="6021813"/>
            <a:ext cx="735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DAY 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28A1E4-7B46-48CE-93F6-6403B14B4E7F}"/>
              </a:ext>
            </a:extLst>
          </p:cNvPr>
          <p:cNvSpPr txBox="1"/>
          <p:nvPr/>
        </p:nvSpPr>
        <p:spPr>
          <a:xfrm>
            <a:off x="5854698" y="6021814"/>
            <a:ext cx="735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DAY 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F8FD879-2F27-4572-9306-D563614AD6F0}"/>
              </a:ext>
            </a:extLst>
          </p:cNvPr>
          <p:cNvSpPr txBox="1"/>
          <p:nvPr/>
        </p:nvSpPr>
        <p:spPr>
          <a:xfrm>
            <a:off x="2113133" y="356662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F8FD879-2F27-4572-9306-D563614AD6F0}"/>
              </a:ext>
            </a:extLst>
          </p:cNvPr>
          <p:cNvSpPr txBox="1"/>
          <p:nvPr/>
        </p:nvSpPr>
        <p:spPr>
          <a:xfrm>
            <a:off x="3944657" y="35475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F8FD879-2F27-4572-9306-D563614AD6F0}"/>
              </a:ext>
            </a:extLst>
          </p:cNvPr>
          <p:cNvSpPr txBox="1"/>
          <p:nvPr/>
        </p:nvSpPr>
        <p:spPr>
          <a:xfrm>
            <a:off x="5743224" y="35475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B0441D-77BF-4A72-BE16-78C8BAF2987C}"/>
              </a:ext>
            </a:extLst>
          </p:cNvPr>
          <p:cNvSpPr txBox="1"/>
          <p:nvPr/>
        </p:nvSpPr>
        <p:spPr>
          <a:xfrm>
            <a:off x="4276793" y="2164258"/>
            <a:ext cx="2528552" cy="83099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en-US" sz="1200" b="1">
                <a:solidFill>
                  <a:schemeClr val="bg1">
                    <a:lumMod val="85000"/>
                  </a:schemeClr>
                </a:solidFill>
                <a:latin typeface="Roboto" pitchFamily="2" charset="0"/>
                <a:ea typeface="Roboto" pitchFamily="2" charset="0"/>
              </a:rPr>
              <a:t>Sed ullamcorper justo sed sapien dignissim, a fringilla erat interdum. Fusce ipsum mi, pharetra a turpis in, feugiat ultricies lacus.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9B0441D-77BF-4A72-BE16-78C8BAF2987C}"/>
              </a:ext>
            </a:extLst>
          </p:cNvPr>
          <p:cNvSpPr txBox="1"/>
          <p:nvPr/>
        </p:nvSpPr>
        <p:spPr>
          <a:xfrm>
            <a:off x="2531037" y="4287996"/>
            <a:ext cx="2583888" cy="64633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fr-FR" sz="1200" b="1">
                <a:solidFill>
                  <a:schemeClr val="bg1">
                    <a:lumMod val="85000"/>
                  </a:schemeClr>
                </a:solidFill>
                <a:latin typeface="Roboto" pitchFamily="2" charset="0"/>
                <a:ea typeface="Roboto" pitchFamily="2" charset="0"/>
              </a:rPr>
              <a:t>Curabitur euismod ipsum a iaculis tempor. Phasellus ante tellus, viverra eu faucibus eu, accumsan in leo.</a:t>
            </a:r>
            <a:endParaRPr lang="en-US" sz="1200">
              <a:solidFill>
                <a:schemeClr val="bg1">
                  <a:lumMod val="8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9B0441D-77BF-4A72-BE16-78C8BAF2987C}"/>
              </a:ext>
            </a:extLst>
          </p:cNvPr>
          <p:cNvSpPr txBox="1"/>
          <p:nvPr/>
        </p:nvSpPr>
        <p:spPr>
          <a:xfrm>
            <a:off x="6108620" y="4287996"/>
            <a:ext cx="2583888" cy="1015663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en-US" sz="1200" b="1">
                <a:solidFill>
                  <a:schemeClr val="bg1">
                    <a:lumMod val="85000"/>
                  </a:schemeClr>
                </a:solidFill>
                <a:latin typeface="Roboto" pitchFamily="2" charset="0"/>
                <a:ea typeface="Roboto" pitchFamily="2" charset="0"/>
              </a:rPr>
              <a:t>Duis sodales faucibus eros, in ornare dolor euismod at. Praesent nec eros vitae odio feugiat vulputate vel non odio. Quisque ullamcorper sit amet nunc at consequat.</a:t>
            </a:r>
            <a:endParaRPr lang="en-US" sz="1200">
              <a:solidFill>
                <a:schemeClr val="bg1">
                  <a:lumMod val="8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9B0441D-77BF-4A72-BE16-78C8BAF2987C}"/>
              </a:ext>
            </a:extLst>
          </p:cNvPr>
          <p:cNvSpPr txBox="1"/>
          <p:nvPr/>
        </p:nvSpPr>
        <p:spPr>
          <a:xfrm>
            <a:off x="6532692" y="946226"/>
            <a:ext cx="2528552" cy="33855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/>
            <a:r>
              <a:rPr lang="en-US" sz="160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</a:rPr>
              <a:t>YEAR OF 2018</a:t>
            </a:r>
          </a:p>
        </p:txBody>
      </p:sp>
      <p:sp>
        <p:nvSpPr>
          <p:cNvPr id="32" name="TextBox 31">
            <a:hlinkClick r:id="rId2"/>
            <a:extLst>
              <a:ext uri="{FF2B5EF4-FFF2-40B4-BE49-F238E27FC236}">
                <a16:creationId xmlns:a16="http://schemas.microsoft.com/office/drawing/2014/main" id="{7034FA73-C9B3-4A3E-BE82-57A4BC77CCD8}"/>
              </a:ext>
            </a:extLst>
          </p:cNvPr>
          <p:cNvSpPr txBox="1"/>
          <p:nvPr/>
        </p:nvSpPr>
        <p:spPr>
          <a:xfrm>
            <a:off x="2243521" y="6581001"/>
            <a:ext cx="4656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 by </a:t>
            </a:r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VegaSlide.com </a:t>
            </a: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Free Awesome Presentation Slides</a:t>
            </a:r>
          </a:p>
        </p:txBody>
      </p:sp>
    </p:spTree>
    <p:extLst>
      <p:ext uri="{BB962C8B-B14F-4D97-AF65-F5344CB8AC3E}">
        <p14:creationId xmlns:p14="http://schemas.microsoft.com/office/powerpoint/2010/main" val="3121193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7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 animBg="1"/>
      <p:bldP spid="18" grpId="0" animBg="1"/>
      <p:bldP spid="19" grpId="0" animBg="1"/>
      <p:bldP spid="24" grpId="0" animBg="1"/>
      <p:bldP spid="25" grpId="0" animBg="1"/>
      <p:bldP spid="27" grpId="0"/>
      <p:bldP spid="30" grpId="0"/>
      <p:bldP spid="34" grpId="0" animBg="1"/>
      <p:bldP spid="36" grpId="0" animBg="1"/>
      <p:bldP spid="37" grpId="0" animBg="1"/>
      <p:bldP spid="38" grpId="0"/>
      <p:bldP spid="46" grpId="0"/>
      <p:bldP spid="48" grpId="0"/>
      <p:bldP spid="49" grpId="0"/>
      <p:bldP spid="60" grpId="0"/>
      <p:bldP spid="61" grpId="0"/>
      <p:bldP spid="44" grpId="0"/>
      <p:bldP spid="45" grpId="0"/>
      <p:bldP spid="62" grpId="0"/>
      <p:bldP spid="63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373F30B6-D49B-41C3-8936-6547A34E1E69}"/>
              </a:ext>
            </a:extLst>
          </p:cNvPr>
          <p:cNvGrpSpPr/>
          <p:nvPr/>
        </p:nvGrpSpPr>
        <p:grpSpPr>
          <a:xfrm>
            <a:off x="-2180957" y="3697749"/>
            <a:ext cx="8196061" cy="182043"/>
            <a:chOff x="512670" y="3337977"/>
            <a:chExt cx="8196061" cy="182043"/>
          </a:xfrm>
          <a:solidFill>
            <a:schemeClr val="bg1"/>
          </a:solidFill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A0CEBF1-2564-45DD-BBE4-8C6A4B248B09}"/>
                </a:ext>
              </a:extLst>
            </p:cNvPr>
            <p:cNvCxnSpPr>
              <a:cxnSpLocks/>
            </p:cNvCxnSpPr>
            <p:nvPr/>
          </p:nvCxnSpPr>
          <p:spPr>
            <a:xfrm>
              <a:off x="512670" y="3429000"/>
              <a:ext cx="8118662" cy="0"/>
            </a:xfrm>
            <a:prstGeom prst="straightConnector1">
              <a:avLst/>
            </a:prstGeom>
            <a:grpFill/>
            <a:ln w="381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F617A203-1192-4B1A-B1F2-B3253E61B3C4}"/>
                </a:ext>
              </a:extLst>
            </p:cNvPr>
            <p:cNvSpPr/>
            <p:nvPr/>
          </p:nvSpPr>
          <p:spPr>
            <a:xfrm rot="5400000">
              <a:off x="8483510" y="3294800"/>
              <a:ext cx="182043" cy="268398"/>
            </a:xfrm>
            <a:prstGeom prst="triangl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7477125" y="922137"/>
            <a:ext cx="1666875" cy="356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87103EB0-7999-4007-BD2B-456A8CCBA8B5}"/>
              </a:ext>
            </a:extLst>
          </p:cNvPr>
          <p:cNvSpPr/>
          <p:nvPr/>
        </p:nvSpPr>
        <p:spPr>
          <a:xfrm rot="18900000">
            <a:off x="241053" y="3560841"/>
            <a:ext cx="457731" cy="457731"/>
          </a:xfrm>
          <a:prstGeom prst="teardrop">
            <a:avLst>
              <a:gd name="adj" fmla="val 200000"/>
            </a:avLst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AD8EAA-EBF5-41A7-9DC9-5CA1E3F451A0}"/>
              </a:ext>
            </a:extLst>
          </p:cNvPr>
          <p:cNvCxnSpPr>
            <a:cxnSpLocks/>
          </p:cNvCxnSpPr>
          <p:nvPr/>
        </p:nvCxnSpPr>
        <p:spPr>
          <a:xfrm flipV="1">
            <a:off x="469916" y="1278194"/>
            <a:ext cx="0" cy="2637265"/>
          </a:xfrm>
          <a:prstGeom prst="line">
            <a:avLst/>
          </a:prstGeom>
          <a:ln>
            <a:solidFill>
              <a:srgbClr val="3498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775501-EF40-4CBA-84C4-E2888DC2C83A}"/>
              </a:ext>
            </a:extLst>
          </p:cNvPr>
          <p:cNvCxnSpPr>
            <a:cxnSpLocks/>
          </p:cNvCxnSpPr>
          <p:nvPr/>
        </p:nvCxnSpPr>
        <p:spPr>
          <a:xfrm flipV="1">
            <a:off x="4110053" y="1278194"/>
            <a:ext cx="0" cy="2647642"/>
          </a:xfrm>
          <a:prstGeom prst="line">
            <a:avLst/>
          </a:prstGeom>
          <a:ln>
            <a:solidFill>
              <a:srgbClr val="F39C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0203B2-31A5-4354-9F8F-1A558C355F3E}"/>
              </a:ext>
            </a:extLst>
          </p:cNvPr>
          <p:cNvCxnSpPr>
            <a:cxnSpLocks/>
          </p:cNvCxnSpPr>
          <p:nvPr/>
        </p:nvCxnSpPr>
        <p:spPr>
          <a:xfrm>
            <a:off x="2286456" y="3651516"/>
            <a:ext cx="0" cy="2654034"/>
          </a:xfrm>
          <a:prstGeom prst="line">
            <a:avLst/>
          </a:prstGeom>
          <a:ln>
            <a:solidFill>
              <a:srgbClr val="9B59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row: Pentagon 93">
            <a:extLst>
              <a:ext uri="{FF2B5EF4-FFF2-40B4-BE49-F238E27FC236}">
                <a16:creationId xmlns:a16="http://schemas.microsoft.com/office/drawing/2014/main" id="{509EEA27-C1F8-4DA3-912D-708170C63592}"/>
              </a:ext>
            </a:extLst>
          </p:cNvPr>
          <p:cNvSpPr/>
          <p:nvPr/>
        </p:nvSpPr>
        <p:spPr>
          <a:xfrm>
            <a:off x="2286455" y="5521032"/>
            <a:ext cx="1998568" cy="553523"/>
          </a:xfrm>
          <a:prstGeom prst="homePlate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/>
              <a:t>HOLIDAY</a:t>
            </a:r>
          </a:p>
        </p:txBody>
      </p:sp>
      <p:sp>
        <p:nvSpPr>
          <p:cNvPr id="24" name="Arrow: Pentagon 6">
            <a:extLst>
              <a:ext uri="{FF2B5EF4-FFF2-40B4-BE49-F238E27FC236}">
                <a16:creationId xmlns:a16="http://schemas.microsoft.com/office/drawing/2014/main" id="{CA4DAD17-777F-4545-8955-0D78C554B13D}"/>
              </a:ext>
            </a:extLst>
          </p:cNvPr>
          <p:cNvSpPr/>
          <p:nvPr/>
        </p:nvSpPr>
        <p:spPr>
          <a:xfrm>
            <a:off x="469916" y="1485262"/>
            <a:ext cx="1998568" cy="548267"/>
          </a:xfrm>
          <a:prstGeom prst="homePlate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EVALUATING</a:t>
            </a:r>
          </a:p>
        </p:txBody>
      </p:sp>
      <p:sp>
        <p:nvSpPr>
          <p:cNvPr id="25" name="Arrow: Pentagon 80">
            <a:extLst>
              <a:ext uri="{FF2B5EF4-FFF2-40B4-BE49-F238E27FC236}">
                <a16:creationId xmlns:a16="http://schemas.microsoft.com/office/drawing/2014/main" id="{BAC12B28-12D8-4530-952C-75E49007EEE8}"/>
              </a:ext>
            </a:extLst>
          </p:cNvPr>
          <p:cNvSpPr/>
          <p:nvPr/>
        </p:nvSpPr>
        <p:spPr>
          <a:xfrm>
            <a:off x="4110052" y="1485262"/>
            <a:ext cx="1998568" cy="548267"/>
          </a:xfrm>
          <a:prstGeom prst="homePlate">
            <a:avLst/>
          </a:prstGeom>
          <a:solidFill>
            <a:srgbClr val="F3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/>
              <a:t>PREPARATION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B0441D-77BF-4A72-BE16-78C8BAF2987C}"/>
              </a:ext>
            </a:extLst>
          </p:cNvPr>
          <p:cNvSpPr txBox="1"/>
          <p:nvPr/>
        </p:nvSpPr>
        <p:spPr>
          <a:xfrm>
            <a:off x="652798" y="2164258"/>
            <a:ext cx="2528552" cy="64633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1">
                <a:solidFill>
                  <a:schemeClr val="bg1">
                    <a:lumMod val="85000"/>
                  </a:schemeClr>
                </a:solidFill>
                <a:latin typeface="Roboto" pitchFamily="2" charset="0"/>
                <a:ea typeface="Roboto" pitchFamily="2" charset="0"/>
              </a:rPr>
              <a:t>Lorem ipsum dolor sit amet</a:t>
            </a:r>
            <a:endParaRPr lang="en-US" sz="1000">
              <a:solidFill>
                <a:schemeClr val="bg1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1">
                <a:solidFill>
                  <a:schemeClr val="bg1">
                    <a:lumMod val="85000"/>
                  </a:schemeClr>
                </a:solidFill>
                <a:latin typeface="Roboto" pitchFamily="2" charset="0"/>
                <a:ea typeface="Roboto" pitchFamily="2" charset="0"/>
              </a:rPr>
              <a:t>Aenean imperdiet ipsum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1">
                <a:solidFill>
                  <a:schemeClr val="bg1">
                    <a:lumMod val="85000"/>
                  </a:schemeClr>
                </a:solidFill>
                <a:latin typeface="Roboto" pitchFamily="2" charset="0"/>
                <a:ea typeface="Roboto" pitchFamily="2" charset="0"/>
              </a:rPr>
              <a:t>felis iaculis aliquet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8FD879-2F27-4572-9306-D563614AD6F0}"/>
              </a:ext>
            </a:extLst>
          </p:cNvPr>
          <p:cNvSpPr txBox="1"/>
          <p:nvPr/>
        </p:nvSpPr>
        <p:spPr>
          <a:xfrm>
            <a:off x="299839" y="35475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4" name="Teardrop 33">
            <a:extLst>
              <a:ext uri="{FF2B5EF4-FFF2-40B4-BE49-F238E27FC236}">
                <a16:creationId xmlns:a16="http://schemas.microsoft.com/office/drawing/2014/main" id="{87103EB0-7999-4007-BD2B-456A8CCBA8B5}"/>
              </a:ext>
            </a:extLst>
          </p:cNvPr>
          <p:cNvSpPr/>
          <p:nvPr/>
        </p:nvSpPr>
        <p:spPr>
          <a:xfrm rot="18900000">
            <a:off x="3886131" y="3549546"/>
            <a:ext cx="457731" cy="457731"/>
          </a:xfrm>
          <a:prstGeom prst="teardrop">
            <a:avLst>
              <a:gd name="adj" fmla="val 200000"/>
            </a:avLst>
          </a:prstGeom>
          <a:solidFill>
            <a:srgbClr val="F3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6" name="Teardrop 35">
            <a:extLst>
              <a:ext uri="{FF2B5EF4-FFF2-40B4-BE49-F238E27FC236}">
                <a16:creationId xmlns:a16="http://schemas.microsoft.com/office/drawing/2014/main" id="{87103EB0-7999-4007-BD2B-456A8CCBA8B5}"/>
              </a:ext>
            </a:extLst>
          </p:cNvPr>
          <p:cNvSpPr/>
          <p:nvPr/>
        </p:nvSpPr>
        <p:spPr>
          <a:xfrm rot="8100000">
            <a:off x="2062645" y="3599126"/>
            <a:ext cx="457731" cy="457731"/>
          </a:xfrm>
          <a:prstGeom prst="teardrop">
            <a:avLst>
              <a:gd name="adj" fmla="val 200000"/>
            </a:avLst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28A1E4-7B46-48CE-93F6-6403B14B4E7F}"/>
              </a:ext>
            </a:extLst>
          </p:cNvPr>
          <p:cNvSpPr txBox="1"/>
          <p:nvPr/>
        </p:nvSpPr>
        <p:spPr>
          <a:xfrm>
            <a:off x="425632" y="1181209"/>
            <a:ext cx="735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DAY 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28A1E4-7B46-48CE-93F6-6403B14B4E7F}"/>
              </a:ext>
            </a:extLst>
          </p:cNvPr>
          <p:cNvSpPr txBox="1"/>
          <p:nvPr/>
        </p:nvSpPr>
        <p:spPr>
          <a:xfrm>
            <a:off x="4070710" y="1181209"/>
            <a:ext cx="735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DAY 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28A1E4-7B46-48CE-93F6-6403B14B4E7F}"/>
              </a:ext>
            </a:extLst>
          </p:cNvPr>
          <p:cNvSpPr txBox="1"/>
          <p:nvPr/>
        </p:nvSpPr>
        <p:spPr>
          <a:xfrm>
            <a:off x="2222974" y="6021813"/>
            <a:ext cx="735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DAY 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F8FD879-2F27-4572-9306-D563614AD6F0}"/>
              </a:ext>
            </a:extLst>
          </p:cNvPr>
          <p:cNvSpPr txBox="1"/>
          <p:nvPr/>
        </p:nvSpPr>
        <p:spPr>
          <a:xfrm>
            <a:off x="2113133" y="356662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F8FD879-2F27-4572-9306-D563614AD6F0}"/>
              </a:ext>
            </a:extLst>
          </p:cNvPr>
          <p:cNvSpPr txBox="1"/>
          <p:nvPr/>
        </p:nvSpPr>
        <p:spPr>
          <a:xfrm>
            <a:off x="3944657" y="35475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B0441D-77BF-4A72-BE16-78C8BAF2987C}"/>
              </a:ext>
            </a:extLst>
          </p:cNvPr>
          <p:cNvSpPr txBox="1"/>
          <p:nvPr/>
        </p:nvSpPr>
        <p:spPr>
          <a:xfrm>
            <a:off x="4276793" y="2164258"/>
            <a:ext cx="2528552" cy="76944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en-US" sz="1100" b="1">
                <a:solidFill>
                  <a:schemeClr val="bg1">
                    <a:lumMod val="85000"/>
                  </a:schemeClr>
                </a:solidFill>
                <a:latin typeface="Roboto" pitchFamily="2" charset="0"/>
                <a:ea typeface="Roboto" pitchFamily="2" charset="0"/>
              </a:rPr>
              <a:t>Sed ullamcorper justo sed sapien dignissim, a fringilla erat interdum. Fusce ipsum mi, pharetra a turpis in, feugiat ultricies lacus.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9B0441D-77BF-4A72-BE16-78C8BAF2987C}"/>
              </a:ext>
            </a:extLst>
          </p:cNvPr>
          <p:cNvSpPr txBox="1"/>
          <p:nvPr/>
        </p:nvSpPr>
        <p:spPr>
          <a:xfrm>
            <a:off x="2531037" y="4287996"/>
            <a:ext cx="2583888" cy="83099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en-US" sz="1200" b="1">
                <a:solidFill>
                  <a:schemeClr val="bg1">
                    <a:lumMod val="85000"/>
                  </a:schemeClr>
                </a:solidFill>
                <a:latin typeface="Roboto" pitchFamily="2" charset="0"/>
                <a:ea typeface="Roboto" pitchFamily="2" charset="0"/>
              </a:rPr>
              <a:t>Duis sodales faucibus eros, in ornare dolor euismod at. Praesent nec eros vitae odio feugiat vulputate vel non odio.</a:t>
            </a:r>
            <a:endParaRPr lang="en-US" sz="1200">
              <a:solidFill>
                <a:schemeClr val="bg1">
                  <a:lumMod val="8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229350" y="3371850"/>
            <a:ext cx="365760" cy="365760"/>
          </a:xfrm>
          <a:prstGeom prst="straightConnector1">
            <a:avLst/>
          </a:prstGeom>
          <a:ln w="38100">
            <a:solidFill>
              <a:srgbClr val="92D050"/>
            </a:solidFill>
            <a:headEnd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229350" y="3817038"/>
            <a:ext cx="365760" cy="334619"/>
          </a:xfrm>
          <a:prstGeom prst="straightConnector1">
            <a:avLst/>
          </a:prstGeom>
          <a:ln w="38100">
            <a:solidFill>
              <a:srgbClr val="E74C3C"/>
            </a:solidFill>
            <a:headEnd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9B0441D-77BF-4A72-BE16-78C8BAF2987C}"/>
              </a:ext>
            </a:extLst>
          </p:cNvPr>
          <p:cNvSpPr txBox="1"/>
          <p:nvPr/>
        </p:nvSpPr>
        <p:spPr>
          <a:xfrm>
            <a:off x="6642735" y="3116192"/>
            <a:ext cx="1753868" cy="70788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en-US" sz="1600">
                <a:solidFill>
                  <a:srgbClr val="92D050"/>
                </a:solidFill>
                <a:latin typeface="Montserrat" panose="02000505000000020004" pitchFamily="2" charset="0"/>
                <a:ea typeface="Roboto" pitchFamily="2" charset="0"/>
              </a:rPr>
              <a:t>SUCCESS</a:t>
            </a:r>
          </a:p>
          <a:p>
            <a:r>
              <a:rPr lang="da-DK" sz="120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</a:rPr>
              <a:t>Lorem ipsum dolor sit amet consectetur.</a:t>
            </a:r>
            <a:endParaRPr lang="en-US" sz="120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9B0441D-77BF-4A72-BE16-78C8BAF2987C}"/>
              </a:ext>
            </a:extLst>
          </p:cNvPr>
          <p:cNvSpPr txBox="1"/>
          <p:nvPr/>
        </p:nvSpPr>
        <p:spPr>
          <a:xfrm>
            <a:off x="6642735" y="4118781"/>
            <a:ext cx="1753868" cy="70788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en-US" sz="1600">
                <a:solidFill>
                  <a:srgbClr val="E74C3C"/>
                </a:solidFill>
                <a:latin typeface="Montserrat" panose="02000505000000020004" pitchFamily="2" charset="0"/>
                <a:ea typeface="Roboto" pitchFamily="2" charset="0"/>
              </a:rPr>
              <a:t>FAILED</a:t>
            </a:r>
          </a:p>
          <a:p>
            <a:r>
              <a:rPr lang="en-US" sz="120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</a:rPr>
              <a:t>Aenean imperdiet ipsum a felis.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B0441D-77BF-4A72-BE16-78C8BAF2987C}"/>
              </a:ext>
            </a:extLst>
          </p:cNvPr>
          <p:cNvSpPr txBox="1"/>
          <p:nvPr/>
        </p:nvSpPr>
        <p:spPr>
          <a:xfrm>
            <a:off x="6532692" y="946226"/>
            <a:ext cx="2528552" cy="33855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/>
            <a:r>
              <a:rPr lang="en-US" sz="160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</a:rPr>
              <a:t>YEAR OF 2018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055" y="183081"/>
            <a:ext cx="7886700" cy="739056"/>
          </a:xfrm>
        </p:spPr>
        <p:txBody>
          <a:bodyPr>
            <a:normAutofit fontScale="90000"/>
          </a:bodyPr>
          <a:lstStyle/>
          <a:p>
            <a:r>
              <a:rPr lang="en-US" sz="3600" b="1">
                <a:solidFill>
                  <a:schemeClr val="accent3">
                    <a:lumMod val="20000"/>
                    <a:lumOff val="80000"/>
                  </a:schemeClr>
                </a:solidFill>
                <a:latin typeface="Montserrat" panose="02000505000000020004" pitchFamily="2" charset="0"/>
                <a:ea typeface="Adobe Gothic Std B" panose="020B0800000000000000" pitchFamily="34" charset="-128"/>
              </a:rPr>
              <a:t>FREE SIMPLE TIMELINE DIAGRAM</a:t>
            </a:r>
          </a:p>
        </p:txBody>
      </p:sp>
      <p:sp>
        <p:nvSpPr>
          <p:cNvPr id="41" name="TextBox 40">
            <a:hlinkClick r:id="rId2"/>
            <a:extLst>
              <a:ext uri="{FF2B5EF4-FFF2-40B4-BE49-F238E27FC236}">
                <a16:creationId xmlns:a16="http://schemas.microsoft.com/office/drawing/2014/main" id="{0A91E24E-D8E0-44BD-A206-F4F5C1C05BA1}"/>
              </a:ext>
            </a:extLst>
          </p:cNvPr>
          <p:cNvSpPr txBox="1"/>
          <p:nvPr/>
        </p:nvSpPr>
        <p:spPr>
          <a:xfrm>
            <a:off x="2243521" y="6581001"/>
            <a:ext cx="4656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 by </a:t>
            </a:r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VegaSlide.com </a:t>
            </a: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Free Awesome Presentation Slides</a:t>
            </a:r>
          </a:p>
        </p:txBody>
      </p:sp>
    </p:spTree>
    <p:extLst>
      <p:ext uri="{BB962C8B-B14F-4D97-AF65-F5344CB8AC3E}">
        <p14:creationId xmlns:p14="http://schemas.microsoft.com/office/powerpoint/2010/main" val="2376338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8" decel="7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8" grpId="0" animBg="1"/>
      <p:bldP spid="18" grpId="0" animBg="1"/>
      <p:bldP spid="24" grpId="0" animBg="1"/>
      <p:bldP spid="25" grpId="0" animBg="1"/>
      <p:bldP spid="27" grpId="0"/>
      <p:bldP spid="30" grpId="0"/>
      <p:bldP spid="34" grpId="0" animBg="1"/>
      <p:bldP spid="36" grpId="0" animBg="1"/>
      <p:bldP spid="38" grpId="0"/>
      <p:bldP spid="46" grpId="0"/>
      <p:bldP spid="48" grpId="0"/>
      <p:bldP spid="60" grpId="0"/>
      <p:bldP spid="61" grpId="0"/>
      <p:bldP spid="45" grpId="0"/>
      <p:bldP spid="62" grpId="0"/>
      <p:bldP spid="40" grpId="0"/>
      <p:bldP spid="43" grpId="0"/>
      <p:bldP spid="35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</TotalTime>
  <Words>225</Words>
  <Application>Microsoft Office PowerPoint</Application>
  <PresentationFormat>On-screen Show (4:3)</PresentationFormat>
  <Paragraphs>42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Montserrat</vt:lpstr>
      <vt:lpstr>Calibri Light</vt:lpstr>
      <vt:lpstr>Adobe Gothic Std B</vt:lpstr>
      <vt:lpstr>Roboto</vt:lpstr>
      <vt:lpstr>Calibri</vt:lpstr>
      <vt:lpstr>Arial</vt:lpstr>
      <vt:lpstr>Office Theme</vt:lpstr>
      <vt:lpstr>FREE SIMPLE TIMELINE DIAGRAM</vt:lpstr>
      <vt:lpstr>FREE SIMPLE TIMELINE DIAGRAM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Dwi Wijaya</dc:creator>
  <cp:lastModifiedBy>Christian Dwi Wijaya</cp:lastModifiedBy>
  <cp:revision>57</cp:revision>
  <dcterms:created xsi:type="dcterms:W3CDTF">2018-09-17T11:53:23Z</dcterms:created>
  <dcterms:modified xsi:type="dcterms:W3CDTF">2018-11-22T06:56:33Z</dcterms:modified>
</cp:coreProperties>
</file>