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0FF"/>
    <a:srgbClr val="5352ED"/>
    <a:srgbClr val="4B7BEC"/>
    <a:srgbClr val="3867D6"/>
    <a:srgbClr val="45AAF2"/>
    <a:srgbClr val="18DCFF"/>
    <a:srgbClr val="2D98DA"/>
    <a:srgbClr val="17C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044" y="354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9D460-F38C-422E-82F8-34976B431E8A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AB755-9C72-4B3F-94CE-F06979A0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9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7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1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1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2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1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2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9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1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4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3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AEDB-2CDF-4C4E-B88D-2CCD86917A29}" type="datetimeFigureOut">
              <a:rPr lang="en-US" smtClean="0"/>
              <a:t>29-Apr-19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3B47E-62E1-4D49-BBF1-519E40A47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3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gaslid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1E90FF"/>
            </a:gs>
            <a:gs pos="0">
              <a:srgbClr val="17C0EB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>
            <a:hlinkClick r:id="rId2"/>
            <a:extLst>
              <a:ext uri="{FF2B5EF4-FFF2-40B4-BE49-F238E27FC236}">
                <a16:creationId xmlns:a16="http://schemas.microsoft.com/office/drawing/2014/main" id="{248923A8-EBBB-4461-89EB-90409F90906E}"/>
              </a:ext>
            </a:extLst>
          </p:cNvPr>
          <p:cNvSpPr txBox="1"/>
          <p:nvPr/>
        </p:nvSpPr>
        <p:spPr>
          <a:xfrm>
            <a:off x="3506499" y="6581001"/>
            <a:ext cx="2131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template by </a:t>
            </a:r>
            <a:r>
              <a:rPr lang="en-US" sz="11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Vegaslide.com</a:t>
            </a:r>
            <a:endParaRPr lang="en-US" sz="110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017AE08-8D84-43CE-822A-B47E9B5C3E28}"/>
              </a:ext>
            </a:extLst>
          </p:cNvPr>
          <p:cNvGrpSpPr/>
          <p:nvPr/>
        </p:nvGrpSpPr>
        <p:grpSpPr>
          <a:xfrm>
            <a:off x="580782" y="806115"/>
            <a:ext cx="8195354" cy="5664721"/>
            <a:chOff x="580782" y="806115"/>
            <a:chExt cx="8195354" cy="5664721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D394122-E635-42E3-9324-4A12857A246C}"/>
                </a:ext>
              </a:extLst>
            </p:cNvPr>
            <p:cNvSpPr/>
            <p:nvPr/>
          </p:nvSpPr>
          <p:spPr>
            <a:xfrm>
              <a:off x="3008084" y="3509749"/>
              <a:ext cx="479197" cy="945977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9197" h="945977">
                  <a:moveTo>
                    <a:pt x="111830" y="103920"/>
                  </a:moveTo>
                  <a:cubicBezTo>
                    <a:pt x="81668" y="161070"/>
                    <a:pt x="138817" y="286483"/>
                    <a:pt x="121355" y="361095"/>
                  </a:cubicBezTo>
                  <a:cubicBezTo>
                    <a:pt x="103893" y="435707"/>
                    <a:pt x="19755" y="467458"/>
                    <a:pt x="7055" y="551595"/>
                  </a:cubicBezTo>
                  <a:cubicBezTo>
                    <a:pt x="-5645" y="635732"/>
                    <a:pt x="-5645" y="800833"/>
                    <a:pt x="45155" y="865920"/>
                  </a:cubicBezTo>
                  <a:cubicBezTo>
                    <a:pt x="95955" y="931008"/>
                    <a:pt x="243593" y="956407"/>
                    <a:pt x="311855" y="942120"/>
                  </a:cubicBezTo>
                  <a:cubicBezTo>
                    <a:pt x="380117" y="927833"/>
                    <a:pt x="429330" y="862745"/>
                    <a:pt x="454730" y="780195"/>
                  </a:cubicBezTo>
                  <a:cubicBezTo>
                    <a:pt x="480130" y="697645"/>
                    <a:pt x="489655" y="573820"/>
                    <a:pt x="464255" y="446820"/>
                  </a:cubicBezTo>
                  <a:cubicBezTo>
                    <a:pt x="438855" y="319820"/>
                    <a:pt x="361067" y="73757"/>
                    <a:pt x="302330" y="18195"/>
                  </a:cubicBezTo>
                  <a:cubicBezTo>
                    <a:pt x="243593" y="-37367"/>
                    <a:pt x="141992" y="46770"/>
                    <a:pt x="111830" y="103920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BA9D6752-0E5B-4992-9DEA-4BE67F1E9A4F}"/>
                </a:ext>
              </a:extLst>
            </p:cNvPr>
            <p:cNvSpPr/>
            <p:nvPr/>
          </p:nvSpPr>
          <p:spPr>
            <a:xfrm>
              <a:off x="5690828" y="2642600"/>
              <a:ext cx="496857" cy="1012636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108525 w 475892"/>
                <a:gd name="connsiteY0" fmla="*/ 103352 h 945409"/>
                <a:gd name="connsiteX1" fmla="*/ 13275 w 475892"/>
                <a:gd name="connsiteY1" fmla="*/ 331952 h 945409"/>
                <a:gd name="connsiteX2" fmla="*/ 3750 w 475892"/>
                <a:gd name="connsiteY2" fmla="*/ 551027 h 945409"/>
                <a:gd name="connsiteX3" fmla="*/ 41850 w 475892"/>
                <a:gd name="connsiteY3" fmla="*/ 865352 h 945409"/>
                <a:gd name="connsiteX4" fmla="*/ 308550 w 475892"/>
                <a:gd name="connsiteY4" fmla="*/ 941552 h 945409"/>
                <a:gd name="connsiteX5" fmla="*/ 451425 w 475892"/>
                <a:gd name="connsiteY5" fmla="*/ 779627 h 945409"/>
                <a:gd name="connsiteX6" fmla="*/ 460950 w 475892"/>
                <a:gd name="connsiteY6" fmla="*/ 446252 h 945409"/>
                <a:gd name="connsiteX7" fmla="*/ 299025 w 475892"/>
                <a:gd name="connsiteY7" fmla="*/ 17627 h 945409"/>
                <a:gd name="connsiteX8" fmla="*/ 108525 w 475892"/>
                <a:gd name="connsiteY8" fmla="*/ 103352 h 945409"/>
                <a:gd name="connsiteX0" fmla="*/ 111124 w 478491"/>
                <a:gd name="connsiteY0" fmla="*/ 103352 h 945409"/>
                <a:gd name="connsiteX1" fmla="*/ 6349 w 478491"/>
                <a:gd name="connsiteY1" fmla="*/ 551027 h 945409"/>
                <a:gd name="connsiteX2" fmla="*/ 44449 w 478491"/>
                <a:gd name="connsiteY2" fmla="*/ 865352 h 945409"/>
                <a:gd name="connsiteX3" fmla="*/ 311149 w 478491"/>
                <a:gd name="connsiteY3" fmla="*/ 941552 h 945409"/>
                <a:gd name="connsiteX4" fmla="*/ 454024 w 478491"/>
                <a:gd name="connsiteY4" fmla="*/ 779627 h 945409"/>
                <a:gd name="connsiteX5" fmla="*/ 463549 w 478491"/>
                <a:gd name="connsiteY5" fmla="*/ 446252 h 945409"/>
                <a:gd name="connsiteX6" fmla="*/ 301624 w 478491"/>
                <a:gd name="connsiteY6" fmla="*/ 17627 h 945409"/>
                <a:gd name="connsiteX7" fmla="*/ 111124 w 478491"/>
                <a:gd name="connsiteY7" fmla="*/ 103352 h 945409"/>
                <a:gd name="connsiteX0" fmla="*/ 111124 w 478491"/>
                <a:gd name="connsiteY0" fmla="*/ 5931 h 847988"/>
                <a:gd name="connsiteX1" fmla="*/ 6349 w 478491"/>
                <a:gd name="connsiteY1" fmla="*/ 453606 h 847988"/>
                <a:gd name="connsiteX2" fmla="*/ 44449 w 478491"/>
                <a:gd name="connsiteY2" fmla="*/ 767931 h 847988"/>
                <a:gd name="connsiteX3" fmla="*/ 311149 w 478491"/>
                <a:gd name="connsiteY3" fmla="*/ 844131 h 847988"/>
                <a:gd name="connsiteX4" fmla="*/ 454024 w 478491"/>
                <a:gd name="connsiteY4" fmla="*/ 682206 h 847988"/>
                <a:gd name="connsiteX5" fmla="*/ 463549 w 478491"/>
                <a:gd name="connsiteY5" fmla="*/ 348831 h 847988"/>
                <a:gd name="connsiteX6" fmla="*/ 368299 w 478491"/>
                <a:gd name="connsiteY6" fmla="*/ 205956 h 847988"/>
                <a:gd name="connsiteX7" fmla="*/ 111124 w 478491"/>
                <a:gd name="connsiteY7" fmla="*/ 5931 h 847988"/>
                <a:gd name="connsiteX0" fmla="*/ 70203 w 475670"/>
                <a:gd name="connsiteY0" fmla="*/ 4033 h 969915"/>
                <a:gd name="connsiteX1" fmla="*/ 3528 w 475670"/>
                <a:gd name="connsiteY1" fmla="*/ 575533 h 969915"/>
                <a:gd name="connsiteX2" fmla="*/ 41628 w 475670"/>
                <a:gd name="connsiteY2" fmla="*/ 889858 h 969915"/>
                <a:gd name="connsiteX3" fmla="*/ 308328 w 475670"/>
                <a:gd name="connsiteY3" fmla="*/ 966058 h 969915"/>
                <a:gd name="connsiteX4" fmla="*/ 451203 w 475670"/>
                <a:gd name="connsiteY4" fmla="*/ 804133 h 969915"/>
                <a:gd name="connsiteX5" fmla="*/ 460728 w 475670"/>
                <a:gd name="connsiteY5" fmla="*/ 470758 h 969915"/>
                <a:gd name="connsiteX6" fmla="*/ 365478 w 475670"/>
                <a:gd name="connsiteY6" fmla="*/ 327883 h 969915"/>
                <a:gd name="connsiteX7" fmla="*/ 70203 w 475670"/>
                <a:gd name="connsiteY7" fmla="*/ 4033 h 969915"/>
                <a:gd name="connsiteX0" fmla="*/ 70203 w 475670"/>
                <a:gd name="connsiteY0" fmla="*/ 9806 h 975688"/>
                <a:gd name="connsiteX1" fmla="*/ 3528 w 475670"/>
                <a:gd name="connsiteY1" fmla="*/ 581306 h 975688"/>
                <a:gd name="connsiteX2" fmla="*/ 41628 w 475670"/>
                <a:gd name="connsiteY2" fmla="*/ 895631 h 975688"/>
                <a:gd name="connsiteX3" fmla="*/ 308328 w 475670"/>
                <a:gd name="connsiteY3" fmla="*/ 971831 h 975688"/>
                <a:gd name="connsiteX4" fmla="*/ 451203 w 475670"/>
                <a:gd name="connsiteY4" fmla="*/ 809906 h 975688"/>
                <a:gd name="connsiteX5" fmla="*/ 460728 w 475670"/>
                <a:gd name="connsiteY5" fmla="*/ 476531 h 975688"/>
                <a:gd name="connsiteX6" fmla="*/ 384528 w 475670"/>
                <a:gd name="connsiteY6" fmla="*/ 238406 h 975688"/>
                <a:gd name="connsiteX7" fmla="*/ 70203 w 475670"/>
                <a:gd name="connsiteY7" fmla="*/ 9806 h 975688"/>
                <a:gd name="connsiteX0" fmla="*/ 83922 w 489389"/>
                <a:gd name="connsiteY0" fmla="*/ 10394 h 976113"/>
                <a:gd name="connsiteX1" fmla="*/ 1372 w 489389"/>
                <a:gd name="connsiteY1" fmla="*/ 594594 h 976113"/>
                <a:gd name="connsiteX2" fmla="*/ 55347 w 489389"/>
                <a:gd name="connsiteY2" fmla="*/ 896219 h 976113"/>
                <a:gd name="connsiteX3" fmla="*/ 322047 w 489389"/>
                <a:gd name="connsiteY3" fmla="*/ 972419 h 976113"/>
                <a:gd name="connsiteX4" fmla="*/ 464922 w 489389"/>
                <a:gd name="connsiteY4" fmla="*/ 810494 h 976113"/>
                <a:gd name="connsiteX5" fmla="*/ 474447 w 489389"/>
                <a:gd name="connsiteY5" fmla="*/ 477119 h 976113"/>
                <a:gd name="connsiteX6" fmla="*/ 398247 w 489389"/>
                <a:gd name="connsiteY6" fmla="*/ 238994 h 976113"/>
                <a:gd name="connsiteX7" fmla="*/ 83922 w 489389"/>
                <a:gd name="connsiteY7" fmla="*/ 10394 h 976113"/>
                <a:gd name="connsiteX0" fmla="*/ 202591 w 496933"/>
                <a:gd name="connsiteY0" fmla="*/ 10288 h 979182"/>
                <a:gd name="connsiteX1" fmla="*/ 8916 w 496933"/>
                <a:gd name="connsiteY1" fmla="*/ 597663 h 979182"/>
                <a:gd name="connsiteX2" fmla="*/ 62891 w 496933"/>
                <a:gd name="connsiteY2" fmla="*/ 899288 h 979182"/>
                <a:gd name="connsiteX3" fmla="*/ 329591 w 496933"/>
                <a:gd name="connsiteY3" fmla="*/ 975488 h 979182"/>
                <a:gd name="connsiteX4" fmla="*/ 472466 w 496933"/>
                <a:gd name="connsiteY4" fmla="*/ 813563 h 979182"/>
                <a:gd name="connsiteX5" fmla="*/ 481991 w 496933"/>
                <a:gd name="connsiteY5" fmla="*/ 480188 h 979182"/>
                <a:gd name="connsiteX6" fmla="*/ 405791 w 496933"/>
                <a:gd name="connsiteY6" fmla="*/ 242063 h 979182"/>
                <a:gd name="connsiteX7" fmla="*/ 202591 w 496933"/>
                <a:gd name="connsiteY7" fmla="*/ 10288 h 979182"/>
                <a:gd name="connsiteX0" fmla="*/ 202671 w 496857"/>
                <a:gd name="connsiteY0" fmla="*/ 10288 h 1012636"/>
                <a:gd name="connsiteX1" fmla="*/ 8996 w 496857"/>
                <a:gd name="connsiteY1" fmla="*/ 597663 h 1012636"/>
                <a:gd name="connsiteX2" fmla="*/ 62971 w 496857"/>
                <a:gd name="connsiteY2" fmla="*/ 899288 h 1012636"/>
                <a:gd name="connsiteX3" fmla="*/ 332846 w 496857"/>
                <a:gd name="connsiteY3" fmla="*/ 1010413 h 1012636"/>
                <a:gd name="connsiteX4" fmla="*/ 472546 w 496857"/>
                <a:gd name="connsiteY4" fmla="*/ 813563 h 1012636"/>
                <a:gd name="connsiteX5" fmla="*/ 482071 w 496857"/>
                <a:gd name="connsiteY5" fmla="*/ 480188 h 1012636"/>
                <a:gd name="connsiteX6" fmla="*/ 405871 w 496857"/>
                <a:gd name="connsiteY6" fmla="*/ 242063 h 1012636"/>
                <a:gd name="connsiteX7" fmla="*/ 202671 w 496857"/>
                <a:gd name="connsiteY7" fmla="*/ 10288 h 1012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6857" h="1012636">
                  <a:moveTo>
                    <a:pt x="202671" y="10288"/>
                  </a:moveTo>
                  <a:cubicBezTo>
                    <a:pt x="136525" y="69555"/>
                    <a:pt x="32279" y="449496"/>
                    <a:pt x="8996" y="597663"/>
                  </a:cubicBezTo>
                  <a:cubicBezTo>
                    <a:pt x="-14287" y="745830"/>
                    <a:pt x="8996" y="830496"/>
                    <a:pt x="62971" y="899288"/>
                  </a:cubicBezTo>
                  <a:cubicBezTo>
                    <a:pt x="116946" y="968080"/>
                    <a:pt x="264584" y="1024700"/>
                    <a:pt x="332846" y="1010413"/>
                  </a:cubicBezTo>
                  <a:cubicBezTo>
                    <a:pt x="401108" y="996126"/>
                    <a:pt x="447675" y="901934"/>
                    <a:pt x="472546" y="813563"/>
                  </a:cubicBezTo>
                  <a:cubicBezTo>
                    <a:pt x="497417" y="725192"/>
                    <a:pt x="507471" y="607188"/>
                    <a:pt x="482071" y="480188"/>
                  </a:cubicBezTo>
                  <a:cubicBezTo>
                    <a:pt x="456671" y="353188"/>
                    <a:pt x="452438" y="320380"/>
                    <a:pt x="405871" y="242063"/>
                  </a:cubicBezTo>
                  <a:cubicBezTo>
                    <a:pt x="359304" y="163746"/>
                    <a:pt x="268817" y="-48979"/>
                    <a:pt x="202671" y="10288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10D13BC-9303-4A9C-9AFE-675F0003C26B}"/>
                </a:ext>
              </a:extLst>
            </p:cNvPr>
            <p:cNvSpPr/>
            <p:nvPr/>
          </p:nvSpPr>
          <p:spPr>
            <a:xfrm>
              <a:off x="2812901" y="5708962"/>
              <a:ext cx="1033741" cy="565658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33741" h="565658">
                  <a:moveTo>
                    <a:pt x="581864" y="466"/>
                  </a:moveTo>
                  <a:cubicBezTo>
                    <a:pt x="507252" y="9991"/>
                    <a:pt x="421526" y="192554"/>
                    <a:pt x="324689" y="270341"/>
                  </a:cubicBezTo>
                  <a:cubicBezTo>
                    <a:pt x="227852" y="348128"/>
                    <a:pt x="-16094" y="373529"/>
                    <a:pt x="839" y="467191"/>
                  </a:cubicBezTo>
                  <a:cubicBezTo>
                    <a:pt x="17772" y="560853"/>
                    <a:pt x="309343" y="563499"/>
                    <a:pt x="426289" y="565616"/>
                  </a:cubicBezTo>
                  <a:cubicBezTo>
                    <a:pt x="543235" y="567733"/>
                    <a:pt x="603031" y="490474"/>
                    <a:pt x="702514" y="479891"/>
                  </a:cubicBezTo>
                  <a:cubicBezTo>
                    <a:pt x="760722" y="422741"/>
                    <a:pt x="915239" y="584666"/>
                    <a:pt x="1023189" y="502116"/>
                  </a:cubicBezTo>
                  <a:cubicBezTo>
                    <a:pt x="1086689" y="349716"/>
                    <a:pt x="845918" y="296799"/>
                    <a:pt x="772364" y="213191"/>
                  </a:cubicBezTo>
                  <a:cubicBezTo>
                    <a:pt x="698810" y="129583"/>
                    <a:pt x="656476" y="-9059"/>
                    <a:pt x="581864" y="466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0E8FCC0-15CE-4F7E-94A6-5BC84737A7AD}"/>
                </a:ext>
              </a:extLst>
            </p:cNvPr>
            <p:cNvSpPr/>
            <p:nvPr/>
          </p:nvSpPr>
          <p:spPr>
            <a:xfrm>
              <a:off x="4410072" y="5943522"/>
              <a:ext cx="1774575" cy="527314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  <a:gd name="connsiteX0" fmla="*/ 667637 w 1033313"/>
                <a:gd name="connsiteY0" fmla="*/ 784 h 494539"/>
                <a:gd name="connsiteX1" fmla="*/ 324737 w 1033313"/>
                <a:gd name="connsiteY1" fmla="*/ 199222 h 494539"/>
                <a:gd name="connsiteX2" fmla="*/ 887 w 1033313"/>
                <a:gd name="connsiteY2" fmla="*/ 396072 h 494539"/>
                <a:gd name="connsiteX3" fmla="*/ 426337 w 1033313"/>
                <a:gd name="connsiteY3" fmla="*/ 494497 h 494539"/>
                <a:gd name="connsiteX4" fmla="*/ 702562 w 1033313"/>
                <a:gd name="connsiteY4" fmla="*/ 408772 h 494539"/>
                <a:gd name="connsiteX5" fmla="*/ 1023237 w 1033313"/>
                <a:gd name="connsiteY5" fmla="*/ 430997 h 494539"/>
                <a:gd name="connsiteX6" fmla="*/ 772412 w 1033313"/>
                <a:gd name="connsiteY6" fmla="*/ 142072 h 494539"/>
                <a:gd name="connsiteX7" fmla="*/ 667637 w 1033313"/>
                <a:gd name="connsiteY7" fmla="*/ 784 h 494539"/>
                <a:gd name="connsiteX0" fmla="*/ 1090974 w 1456650"/>
                <a:gd name="connsiteY0" fmla="*/ 32200 h 545058"/>
                <a:gd name="connsiteX1" fmla="*/ 748074 w 1456650"/>
                <a:gd name="connsiteY1" fmla="*/ 230638 h 545058"/>
                <a:gd name="connsiteX2" fmla="*/ 361 w 1456650"/>
                <a:gd name="connsiteY2" fmla="*/ 17913 h 545058"/>
                <a:gd name="connsiteX3" fmla="*/ 849674 w 1456650"/>
                <a:gd name="connsiteY3" fmla="*/ 525913 h 545058"/>
                <a:gd name="connsiteX4" fmla="*/ 1125899 w 1456650"/>
                <a:gd name="connsiteY4" fmla="*/ 440188 h 545058"/>
                <a:gd name="connsiteX5" fmla="*/ 1446574 w 1456650"/>
                <a:gd name="connsiteY5" fmla="*/ 462413 h 545058"/>
                <a:gd name="connsiteX6" fmla="*/ 1195749 w 1456650"/>
                <a:gd name="connsiteY6" fmla="*/ 173488 h 545058"/>
                <a:gd name="connsiteX7" fmla="*/ 1090974 w 1456650"/>
                <a:gd name="connsiteY7" fmla="*/ 32200 h 545058"/>
                <a:gd name="connsiteX0" fmla="*/ 1099761 w 1465437"/>
                <a:gd name="connsiteY0" fmla="*/ 31130 h 543988"/>
                <a:gd name="connsiteX1" fmla="*/ 756861 w 1465437"/>
                <a:gd name="connsiteY1" fmla="*/ 229568 h 543988"/>
                <a:gd name="connsiteX2" fmla="*/ 429463 w 1465437"/>
                <a:gd name="connsiteY2" fmla="*/ 131363 h 543988"/>
                <a:gd name="connsiteX3" fmla="*/ 9148 w 1465437"/>
                <a:gd name="connsiteY3" fmla="*/ 16843 h 543988"/>
                <a:gd name="connsiteX4" fmla="*/ 858461 w 1465437"/>
                <a:gd name="connsiteY4" fmla="*/ 524843 h 543988"/>
                <a:gd name="connsiteX5" fmla="*/ 1134686 w 1465437"/>
                <a:gd name="connsiteY5" fmla="*/ 439118 h 543988"/>
                <a:gd name="connsiteX6" fmla="*/ 1455361 w 1465437"/>
                <a:gd name="connsiteY6" fmla="*/ 461343 h 543988"/>
                <a:gd name="connsiteX7" fmla="*/ 1204536 w 1465437"/>
                <a:gd name="connsiteY7" fmla="*/ 172418 h 543988"/>
                <a:gd name="connsiteX8" fmla="*/ 1099761 w 1465437"/>
                <a:gd name="connsiteY8" fmla="*/ 31130 h 543988"/>
                <a:gd name="connsiteX0" fmla="*/ 1100041 w 1465717"/>
                <a:gd name="connsiteY0" fmla="*/ 26601 h 539459"/>
                <a:gd name="connsiteX1" fmla="*/ 757141 w 1465717"/>
                <a:gd name="connsiteY1" fmla="*/ 225039 h 539459"/>
                <a:gd name="connsiteX2" fmla="*/ 424980 w 1465717"/>
                <a:gd name="connsiteY2" fmla="*/ 162553 h 539459"/>
                <a:gd name="connsiteX3" fmla="*/ 9428 w 1465717"/>
                <a:gd name="connsiteY3" fmla="*/ 12314 h 539459"/>
                <a:gd name="connsiteX4" fmla="*/ 858741 w 1465717"/>
                <a:gd name="connsiteY4" fmla="*/ 520314 h 539459"/>
                <a:gd name="connsiteX5" fmla="*/ 1134966 w 1465717"/>
                <a:gd name="connsiteY5" fmla="*/ 434589 h 539459"/>
                <a:gd name="connsiteX6" fmla="*/ 1455641 w 1465717"/>
                <a:gd name="connsiteY6" fmla="*/ 456814 h 539459"/>
                <a:gd name="connsiteX7" fmla="*/ 1204816 w 1465717"/>
                <a:gd name="connsiteY7" fmla="*/ 167889 h 539459"/>
                <a:gd name="connsiteX8" fmla="*/ 1100041 w 1465717"/>
                <a:gd name="connsiteY8" fmla="*/ 26601 h 539459"/>
                <a:gd name="connsiteX0" fmla="*/ 1090736 w 1456412"/>
                <a:gd name="connsiteY0" fmla="*/ 15804 h 514394"/>
                <a:gd name="connsiteX1" fmla="*/ 747836 w 1456412"/>
                <a:gd name="connsiteY1" fmla="*/ 214242 h 514394"/>
                <a:gd name="connsiteX2" fmla="*/ 415675 w 1456412"/>
                <a:gd name="connsiteY2" fmla="*/ 151756 h 514394"/>
                <a:gd name="connsiteX3" fmla="*/ 123 w 1456412"/>
                <a:gd name="connsiteY3" fmla="*/ 1517 h 514394"/>
                <a:gd name="connsiteX4" fmla="*/ 377577 w 1456412"/>
                <a:gd name="connsiteY4" fmla="*/ 254150 h 514394"/>
                <a:gd name="connsiteX5" fmla="*/ 849436 w 1456412"/>
                <a:gd name="connsiteY5" fmla="*/ 509517 h 514394"/>
                <a:gd name="connsiteX6" fmla="*/ 1125661 w 1456412"/>
                <a:gd name="connsiteY6" fmla="*/ 423792 h 514394"/>
                <a:gd name="connsiteX7" fmla="*/ 1446336 w 1456412"/>
                <a:gd name="connsiteY7" fmla="*/ 446017 h 514394"/>
                <a:gd name="connsiteX8" fmla="*/ 1195511 w 1456412"/>
                <a:gd name="connsiteY8" fmla="*/ 157092 h 514394"/>
                <a:gd name="connsiteX9" fmla="*/ 1090736 w 1456412"/>
                <a:gd name="connsiteY9" fmla="*/ 15804 h 514394"/>
                <a:gd name="connsiteX0" fmla="*/ 1093995 w 1459671"/>
                <a:gd name="connsiteY0" fmla="*/ 21614 h 515385"/>
                <a:gd name="connsiteX1" fmla="*/ 751095 w 1459671"/>
                <a:gd name="connsiteY1" fmla="*/ 220052 h 515385"/>
                <a:gd name="connsiteX2" fmla="*/ 418934 w 1459671"/>
                <a:gd name="connsiteY2" fmla="*/ 157566 h 515385"/>
                <a:gd name="connsiteX3" fmla="*/ 3382 w 1459671"/>
                <a:gd name="connsiteY3" fmla="*/ 7327 h 515385"/>
                <a:gd name="connsiteX4" fmla="*/ 257011 w 1459671"/>
                <a:gd name="connsiteY4" fmla="*/ 414741 h 515385"/>
                <a:gd name="connsiteX5" fmla="*/ 852695 w 1459671"/>
                <a:gd name="connsiteY5" fmla="*/ 515327 h 515385"/>
                <a:gd name="connsiteX6" fmla="*/ 1128920 w 1459671"/>
                <a:gd name="connsiteY6" fmla="*/ 429602 h 515385"/>
                <a:gd name="connsiteX7" fmla="*/ 1449595 w 1459671"/>
                <a:gd name="connsiteY7" fmla="*/ 451827 h 515385"/>
                <a:gd name="connsiteX8" fmla="*/ 1198770 w 1459671"/>
                <a:gd name="connsiteY8" fmla="*/ 162902 h 515385"/>
                <a:gd name="connsiteX9" fmla="*/ 1093995 w 1459671"/>
                <a:gd name="connsiteY9" fmla="*/ 21614 h 515385"/>
                <a:gd name="connsiteX0" fmla="*/ 1090618 w 1456294"/>
                <a:gd name="connsiteY0" fmla="*/ 29142 h 522913"/>
                <a:gd name="connsiteX1" fmla="*/ 747718 w 1456294"/>
                <a:gd name="connsiteY1" fmla="*/ 227580 h 522913"/>
                <a:gd name="connsiteX2" fmla="*/ 415557 w 1456294"/>
                <a:gd name="connsiteY2" fmla="*/ 165094 h 522913"/>
                <a:gd name="connsiteX3" fmla="*/ 258396 w 1456294"/>
                <a:gd name="connsiteY3" fmla="*/ 96038 h 522913"/>
                <a:gd name="connsiteX4" fmla="*/ 5 w 1456294"/>
                <a:gd name="connsiteY4" fmla="*/ 14855 h 522913"/>
                <a:gd name="connsiteX5" fmla="*/ 253634 w 1456294"/>
                <a:gd name="connsiteY5" fmla="*/ 422269 h 522913"/>
                <a:gd name="connsiteX6" fmla="*/ 849318 w 1456294"/>
                <a:gd name="connsiteY6" fmla="*/ 522855 h 522913"/>
                <a:gd name="connsiteX7" fmla="*/ 1125543 w 1456294"/>
                <a:gd name="connsiteY7" fmla="*/ 437130 h 522913"/>
                <a:gd name="connsiteX8" fmla="*/ 1446218 w 1456294"/>
                <a:gd name="connsiteY8" fmla="*/ 459355 h 522913"/>
                <a:gd name="connsiteX9" fmla="*/ 1195393 w 1456294"/>
                <a:gd name="connsiteY9" fmla="*/ 170430 h 522913"/>
                <a:gd name="connsiteX10" fmla="*/ 1090618 w 1456294"/>
                <a:gd name="connsiteY10" fmla="*/ 29142 h 522913"/>
                <a:gd name="connsiteX0" fmla="*/ 950921 w 1316597"/>
                <a:gd name="connsiteY0" fmla="*/ 73213 h 566984"/>
                <a:gd name="connsiteX1" fmla="*/ 608021 w 1316597"/>
                <a:gd name="connsiteY1" fmla="*/ 271651 h 566984"/>
                <a:gd name="connsiteX2" fmla="*/ 275860 w 1316597"/>
                <a:gd name="connsiteY2" fmla="*/ 209165 h 566984"/>
                <a:gd name="connsiteX3" fmla="*/ 118699 w 1316597"/>
                <a:gd name="connsiteY3" fmla="*/ 140109 h 566984"/>
                <a:gd name="connsiteX4" fmla="*/ 3183 w 1316597"/>
                <a:gd name="connsiteY4" fmla="*/ 11301 h 566984"/>
                <a:gd name="connsiteX5" fmla="*/ 113937 w 1316597"/>
                <a:gd name="connsiteY5" fmla="*/ 466340 h 566984"/>
                <a:gd name="connsiteX6" fmla="*/ 709621 w 1316597"/>
                <a:gd name="connsiteY6" fmla="*/ 566926 h 566984"/>
                <a:gd name="connsiteX7" fmla="*/ 985846 w 1316597"/>
                <a:gd name="connsiteY7" fmla="*/ 481201 h 566984"/>
                <a:gd name="connsiteX8" fmla="*/ 1306521 w 1316597"/>
                <a:gd name="connsiteY8" fmla="*/ 503426 h 566984"/>
                <a:gd name="connsiteX9" fmla="*/ 1055696 w 1316597"/>
                <a:gd name="connsiteY9" fmla="*/ 214501 h 566984"/>
                <a:gd name="connsiteX10" fmla="*/ 950921 w 1316597"/>
                <a:gd name="connsiteY10" fmla="*/ 73213 h 566984"/>
                <a:gd name="connsiteX0" fmla="*/ 953552 w 1319228"/>
                <a:gd name="connsiteY0" fmla="*/ 71511 h 565282"/>
                <a:gd name="connsiteX1" fmla="*/ 610652 w 1319228"/>
                <a:gd name="connsiteY1" fmla="*/ 269949 h 565282"/>
                <a:gd name="connsiteX2" fmla="*/ 278491 w 1319228"/>
                <a:gd name="connsiteY2" fmla="*/ 207463 h 565282"/>
                <a:gd name="connsiteX3" fmla="*/ 157048 w 1319228"/>
                <a:gd name="connsiteY3" fmla="*/ 155075 h 565282"/>
                <a:gd name="connsiteX4" fmla="*/ 5814 w 1319228"/>
                <a:gd name="connsiteY4" fmla="*/ 9599 h 565282"/>
                <a:gd name="connsiteX5" fmla="*/ 116568 w 1319228"/>
                <a:gd name="connsiteY5" fmla="*/ 464638 h 565282"/>
                <a:gd name="connsiteX6" fmla="*/ 712252 w 1319228"/>
                <a:gd name="connsiteY6" fmla="*/ 565224 h 565282"/>
                <a:gd name="connsiteX7" fmla="*/ 988477 w 1319228"/>
                <a:gd name="connsiteY7" fmla="*/ 479499 h 565282"/>
                <a:gd name="connsiteX8" fmla="*/ 1309152 w 1319228"/>
                <a:gd name="connsiteY8" fmla="*/ 501724 h 565282"/>
                <a:gd name="connsiteX9" fmla="*/ 1058327 w 1319228"/>
                <a:gd name="connsiteY9" fmla="*/ 212799 h 565282"/>
                <a:gd name="connsiteX10" fmla="*/ 953552 w 1319228"/>
                <a:gd name="connsiteY10" fmla="*/ 71511 h 565282"/>
                <a:gd name="connsiteX0" fmla="*/ 963599 w 1329275"/>
                <a:gd name="connsiteY0" fmla="*/ 62716 h 556487"/>
                <a:gd name="connsiteX1" fmla="*/ 620699 w 1329275"/>
                <a:gd name="connsiteY1" fmla="*/ 261154 h 556487"/>
                <a:gd name="connsiteX2" fmla="*/ 288538 w 1329275"/>
                <a:gd name="connsiteY2" fmla="*/ 198668 h 556487"/>
                <a:gd name="connsiteX3" fmla="*/ 167095 w 1329275"/>
                <a:gd name="connsiteY3" fmla="*/ 146280 h 556487"/>
                <a:gd name="connsiteX4" fmla="*/ 15861 w 1329275"/>
                <a:gd name="connsiteY4" fmla="*/ 804 h 556487"/>
                <a:gd name="connsiteX5" fmla="*/ 17076 w 1329275"/>
                <a:gd name="connsiteY5" fmla="*/ 220099 h 556487"/>
                <a:gd name="connsiteX6" fmla="*/ 126615 w 1329275"/>
                <a:gd name="connsiteY6" fmla="*/ 455843 h 556487"/>
                <a:gd name="connsiteX7" fmla="*/ 722299 w 1329275"/>
                <a:gd name="connsiteY7" fmla="*/ 556429 h 556487"/>
                <a:gd name="connsiteX8" fmla="*/ 998524 w 1329275"/>
                <a:gd name="connsiteY8" fmla="*/ 470704 h 556487"/>
                <a:gd name="connsiteX9" fmla="*/ 1319199 w 1329275"/>
                <a:gd name="connsiteY9" fmla="*/ 492929 h 556487"/>
                <a:gd name="connsiteX10" fmla="*/ 1068374 w 1329275"/>
                <a:gd name="connsiteY10" fmla="*/ 204004 h 556487"/>
                <a:gd name="connsiteX11" fmla="*/ 963599 w 1329275"/>
                <a:gd name="connsiteY11" fmla="*/ 62716 h 556487"/>
                <a:gd name="connsiteX0" fmla="*/ 1148030 w 1513706"/>
                <a:gd name="connsiteY0" fmla="*/ 62411 h 556182"/>
                <a:gd name="connsiteX1" fmla="*/ 805130 w 1513706"/>
                <a:gd name="connsiteY1" fmla="*/ 260849 h 556182"/>
                <a:gd name="connsiteX2" fmla="*/ 472969 w 1513706"/>
                <a:gd name="connsiteY2" fmla="*/ 198363 h 556182"/>
                <a:gd name="connsiteX3" fmla="*/ 351526 w 1513706"/>
                <a:gd name="connsiteY3" fmla="*/ 145975 h 556182"/>
                <a:gd name="connsiteX4" fmla="*/ 200292 w 1513706"/>
                <a:gd name="connsiteY4" fmla="*/ 499 h 556182"/>
                <a:gd name="connsiteX5" fmla="*/ 1482 w 1513706"/>
                <a:gd name="connsiteY5" fmla="*/ 203125 h 556182"/>
                <a:gd name="connsiteX6" fmla="*/ 311046 w 1513706"/>
                <a:gd name="connsiteY6" fmla="*/ 455538 h 556182"/>
                <a:gd name="connsiteX7" fmla="*/ 906730 w 1513706"/>
                <a:gd name="connsiteY7" fmla="*/ 556124 h 556182"/>
                <a:gd name="connsiteX8" fmla="*/ 1182955 w 1513706"/>
                <a:gd name="connsiteY8" fmla="*/ 470399 h 556182"/>
                <a:gd name="connsiteX9" fmla="*/ 1503630 w 1513706"/>
                <a:gd name="connsiteY9" fmla="*/ 492624 h 556182"/>
                <a:gd name="connsiteX10" fmla="*/ 1252805 w 1513706"/>
                <a:gd name="connsiteY10" fmla="*/ 203699 h 556182"/>
                <a:gd name="connsiteX11" fmla="*/ 1148030 w 1513706"/>
                <a:gd name="connsiteY11" fmla="*/ 62411 h 556182"/>
                <a:gd name="connsiteX0" fmla="*/ 1148021 w 1513697"/>
                <a:gd name="connsiteY0" fmla="*/ 61947 h 555718"/>
                <a:gd name="connsiteX1" fmla="*/ 805121 w 1513697"/>
                <a:gd name="connsiteY1" fmla="*/ 260385 h 555718"/>
                <a:gd name="connsiteX2" fmla="*/ 472960 w 1513697"/>
                <a:gd name="connsiteY2" fmla="*/ 197899 h 555718"/>
                <a:gd name="connsiteX3" fmla="*/ 344373 w 1513697"/>
                <a:gd name="connsiteY3" fmla="*/ 185992 h 555718"/>
                <a:gd name="connsiteX4" fmla="*/ 200283 w 1513697"/>
                <a:gd name="connsiteY4" fmla="*/ 35 h 555718"/>
                <a:gd name="connsiteX5" fmla="*/ 1473 w 1513697"/>
                <a:gd name="connsiteY5" fmla="*/ 202661 h 555718"/>
                <a:gd name="connsiteX6" fmla="*/ 311037 w 1513697"/>
                <a:gd name="connsiteY6" fmla="*/ 455074 h 555718"/>
                <a:gd name="connsiteX7" fmla="*/ 906721 w 1513697"/>
                <a:gd name="connsiteY7" fmla="*/ 555660 h 555718"/>
                <a:gd name="connsiteX8" fmla="*/ 1182946 w 1513697"/>
                <a:gd name="connsiteY8" fmla="*/ 469935 h 555718"/>
                <a:gd name="connsiteX9" fmla="*/ 1503621 w 1513697"/>
                <a:gd name="connsiteY9" fmla="*/ 492160 h 555718"/>
                <a:gd name="connsiteX10" fmla="*/ 1252796 w 1513697"/>
                <a:gd name="connsiteY10" fmla="*/ 203235 h 555718"/>
                <a:gd name="connsiteX11" fmla="*/ 1148021 w 1513697"/>
                <a:gd name="connsiteY11" fmla="*/ 61947 h 555718"/>
                <a:gd name="connsiteX0" fmla="*/ 1148221 w 1513897"/>
                <a:gd name="connsiteY0" fmla="*/ 61916 h 555687"/>
                <a:gd name="connsiteX1" fmla="*/ 805321 w 1513897"/>
                <a:gd name="connsiteY1" fmla="*/ 260354 h 555687"/>
                <a:gd name="connsiteX2" fmla="*/ 473160 w 1513897"/>
                <a:gd name="connsiteY2" fmla="*/ 197868 h 555687"/>
                <a:gd name="connsiteX3" fmla="*/ 200483 w 1513897"/>
                <a:gd name="connsiteY3" fmla="*/ 4 h 555687"/>
                <a:gd name="connsiteX4" fmla="*/ 1673 w 1513897"/>
                <a:gd name="connsiteY4" fmla="*/ 202630 h 555687"/>
                <a:gd name="connsiteX5" fmla="*/ 311237 w 1513897"/>
                <a:gd name="connsiteY5" fmla="*/ 455043 h 555687"/>
                <a:gd name="connsiteX6" fmla="*/ 906921 w 1513897"/>
                <a:gd name="connsiteY6" fmla="*/ 555629 h 555687"/>
                <a:gd name="connsiteX7" fmla="*/ 1183146 w 1513897"/>
                <a:gd name="connsiteY7" fmla="*/ 469904 h 555687"/>
                <a:gd name="connsiteX8" fmla="*/ 1503821 w 1513897"/>
                <a:gd name="connsiteY8" fmla="*/ 492129 h 555687"/>
                <a:gd name="connsiteX9" fmla="*/ 1252996 w 1513897"/>
                <a:gd name="connsiteY9" fmla="*/ 203204 h 555687"/>
                <a:gd name="connsiteX10" fmla="*/ 1148221 w 1513897"/>
                <a:gd name="connsiteY10" fmla="*/ 61916 h 555687"/>
                <a:gd name="connsiteX0" fmla="*/ 1148157 w 1513833"/>
                <a:gd name="connsiteY0" fmla="*/ 62000 h 555771"/>
                <a:gd name="connsiteX1" fmla="*/ 805257 w 1513833"/>
                <a:gd name="connsiteY1" fmla="*/ 260438 h 555771"/>
                <a:gd name="connsiteX2" fmla="*/ 434996 w 1513833"/>
                <a:gd name="connsiteY2" fmla="*/ 226527 h 555771"/>
                <a:gd name="connsiteX3" fmla="*/ 200419 w 1513833"/>
                <a:gd name="connsiteY3" fmla="*/ 88 h 555771"/>
                <a:gd name="connsiteX4" fmla="*/ 1609 w 1513833"/>
                <a:gd name="connsiteY4" fmla="*/ 202714 h 555771"/>
                <a:gd name="connsiteX5" fmla="*/ 311173 w 1513833"/>
                <a:gd name="connsiteY5" fmla="*/ 455127 h 555771"/>
                <a:gd name="connsiteX6" fmla="*/ 906857 w 1513833"/>
                <a:gd name="connsiteY6" fmla="*/ 555713 h 555771"/>
                <a:gd name="connsiteX7" fmla="*/ 1183082 w 1513833"/>
                <a:gd name="connsiteY7" fmla="*/ 469988 h 555771"/>
                <a:gd name="connsiteX8" fmla="*/ 1503757 w 1513833"/>
                <a:gd name="connsiteY8" fmla="*/ 492213 h 555771"/>
                <a:gd name="connsiteX9" fmla="*/ 1252932 w 1513833"/>
                <a:gd name="connsiteY9" fmla="*/ 203288 h 555771"/>
                <a:gd name="connsiteX10" fmla="*/ 1148157 w 1513833"/>
                <a:gd name="connsiteY10" fmla="*/ 62000 h 555771"/>
                <a:gd name="connsiteX0" fmla="*/ 1147913 w 1513589"/>
                <a:gd name="connsiteY0" fmla="*/ 33450 h 527221"/>
                <a:gd name="connsiteX1" fmla="*/ 805013 w 1513589"/>
                <a:gd name="connsiteY1" fmla="*/ 231888 h 527221"/>
                <a:gd name="connsiteX2" fmla="*/ 434752 w 1513589"/>
                <a:gd name="connsiteY2" fmla="*/ 197977 h 527221"/>
                <a:gd name="connsiteX3" fmla="*/ 228750 w 1513589"/>
                <a:gd name="connsiteY3" fmla="*/ 113 h 527221"/>
                <a:gd name="connsiteX4" fmla="*/ 1365 w 1513589"/>
                <a:gd name="connsiteY4" fmla="*/ 174164 h 527221"/>
                <a:gd name="connsiteX5" fmla="*/ 310929 w 1513589"/>
                <a:gd name="connsiteY5" fmla="*/ 426577 h 527221"/>
                <a:gd name="connsiteX6" fmla="*/ 906613 w 1513589"/>
                <a:gd name="connsiteY6" fmla="*/ 527163 h 527221"/>
                <a:gd name="connsiteX7" fmla="*/ 1182838 w 1513589"/>
                <a:gd name="connsiteY7" fmla="*/ 441438 h 527221"/>
                <a:gd name="connsiteX8" fmla="*/ 1503513 w 1513589"/>
                <a:gd name="connsiteY8" fmla="*/ 463663 h 527221"/>
                <a:gd name="connsiteX9" fmla="*/ 1252688 w 1513589"/>
                <a:gd name="connsiteY9" fmla="*/ 174738 h 527221"/>
                <a:gd name="connsiteX10" fmla="*/ 1147913 w 1513589"/>
                <a:gd name="connsiteY10" fmla="*/ 33450 h 527221"/>
                <a:gd name="connsiteX0" fmla="*/ 1159751 w 1525427"/>
                <a:gd name="connsiteY0" fmla="*/ 33354 h 527125"/>
                <a:gd name="connsiteX1" fmla="*/ 816851 w 1525427"/>
                <a:gd name="connsiteY1" fmla="*/ 231792 h 527125"/>
                <a:gd name="connsiteX2" fmla="*/ 446590 w 1525427"/>
                <a:gd name="connsiteY2" fmla="*/ 197881 h 527125"/>
                <a:gd name="connsiteX3" fmla="*/ 240588 w 1525427"/>
                <a:gd name="connsiteY3" fmla="*/ 17 h 527125"/>
                <a:gd name="connsiteX4" fmla="*/ 1296 w 1525427"/>
                <a:gd name="connsiteY4" fmla="*/ 188356 h 527125"/>
                <a:gd name="connsiteX5" fmla="*/ 322767 w 1525427"/>
                <a:gd name="connsiteY5" fmla="*/ 426481 h 527125"/>
                <a:gd name="connsiteX6" fmla="*/ 918451 w 1525427"/>
                <a:gd name="connsiteY6" fmla="*/ 527067 h 527125"/>
                <a:gd name="connsiteX7" fmla="*/ 1194676 w 1525427"/>
                <a:gd name="connsiteY7" fmla="*/ 441342 h 527125"/>
                <a:gd name="connsiteX8" fmla="*/ 1515351 w 1525427"/>
                <a:gd name="connsiteY8" fmla="*/ 463567 h 527125"/>
                <a:gd name="connsiteX9" fmla="*/ 1264526 w 1525427"/>
                <a:gd name="connsiteY9" fmla="*/ 174642 h 527125"/>
                <a:gd name="connsiteX10" fmla="*/ 1159751 w 1525427"/>
                <a:gd name="connsiteY10" fmla="*/ 33354 h 527125"/>
                <a:gd name="connsiteX0" fmla="*/ 1159751 w 1773690"/>
                <a:gd name="connsiteY0" fmla="*/ 33354 h 527123"/>
                <a:gd name="connsiteX1" fmla="*/ 816851 w 1773690"/>
                <a:gd name="connsiteY1" fmla="*/ 231792 h 527123"/>
                <a:gd name="connsiteX2" fmla="*/ 446590 w 1773690"/>
                <a:gd name="connsiteY2" fmla="*/ 197881 h 527123"/>
                <a:gd name="connsiteX3" fmla="*/ 240588 w 1773690"/>
                <a:gd name="connsiteY3" fmla="*/ 17 h 527123"/>
                <a:gd name="connsiteX4" fmla="*/ 1296 w 1773690"/>
                <a:gd name="connsiteY4" fmla="*/ 188356 h 527123"/>
                <a:gd name="connsiteX5" fmla="*/ 322767 w 1773690"/>
                <a:gd name="connsiteY5" fmla="*/ 426481 h 527123"/>
                <a:gd name="connsiteX6" fmla="*/ 918451 w 1773690"/>
                <a:gd name="connsiteY6" fmla="*/ 527067 h 527123"/>
                <a:gd name="connsiteX7" fmla="*/ 1194676 w 1773690"/>
                <a:gd name="connsiteY7" fmla="*/ 441342 h 527123"/>
                <a:gd name="connsiteX8" fmla="*/ 1767763 w 1773690"/>
                <a:gd name="connsiteY8" fmla="*/ 477855 h 527123"/>
                <a:gd name="connsiteX9" fmla="*/ 1264526 w 1773690"/>
                <a:gd name="connsiteY9" fmla="*/ 174642 h 527123"/>
                <a:gd name="connsiteX10" fmla="*/ 1159751 w 1773690"/>
                <a:gd name="connsiteY10" fmla="*/ 33354 h 527123"/>
                <a:gd name="connsiteX0" fmla="*/ 1159751 w 1773690"/>
                <a:gd name="connsiteY0" fmla="*/ 33354 h 527314"/>
                <a:gd name="connsiteX1" fmla="*/ 816851 w 1773690"/>
                <a:gd name="connsiteY1" fmla="*/ 231792 h 527314"/>
                <a:gd name="connsiteX2" fmla="*/ 446590 w 1773690"/>
                <a:gd name="connsiteY2" fmla="*/ 197881 h 527314"/>
                <a:gd name="connsiteX3" fmla="*/ 240588 w 1773690"/>
                <a:gd name="connsiteY3" fmla="*/ 17 h 527314"/>
                <a:gd name="connsiteX4" fmla="*/ 1296 w 1773690"/>
                <a:gd name="connsiteY4" fmla="*/ 188356 h 527314"/>
                <a:gd name="connsiteX5" fmla="*/ 322767 w 1773690"/>
                <a:gd name="connsiteY5" fmla="*/ 426481 h 527314"/>
                <a:gd name="connsiteX6" fmla="*/ 918451 w 1773690"/>
                <a:gd name="connsiteY6" fmla="*/ 527067 h 527314"/>
                <a:gd name="connsiteX7" fmla="*/ 1263732 w 1773690"/>
                <a:gd name="connsiteY7" fmla="*/ 455630 h 527314"/>
                <a:gd name="connsiteX8" fmla="*/ 1767763 w 1773690"/>
                <a:gd name="connsiteY8" fmla="*/ 477855 h 527314"/>
                <a:gd name="connsiteX9" fmla="*/ 1264526 w 1773690"/>
                <a:gd name="connsiteY9" fmla="*/ 174642 h 527314"/>
                <a:gd name="connsiteX10" fmla="*/ 1159751 w 1773690"/>
                <a:gd name="connsiteY10" fmla="*/ 33354 h 527314"/>
                <a:gd name="connsiteX0" fmla="*/ 1159751 w 1774575"/>
                <a:gd name="connsiteY0" fmla="*/ 33354 h 527314"/>
                <a:gd name="connsiteX1" fmla="*/ 816851 w 1774575"/>
                <a:gd name="connsiteY1" fmla="*/ 231792 h 527314"/>
                <a:gd name="connsiteX2" fmla="*/ 446590 w 1774575"/>
                <a:gd name="connsiteY2" fmla="*/ 197881 h 527314"/>
                <a:gd name="connsiteX3" fmla="*/ 240588 w 1774575"/>
                <a:gd name="connsiteY3" fmla="*/ 17 h 527314"/>
                <a:gd name="connsiteX4" fmla="*/ 1296 w 1774575"/>
                <a:gd name="connsiteY4" fmla="*/ 188356 h 527314"/>
                <a:gd name="connsiteX5" fmla="*/ 322767 w 1774575"/>
                <a:gd name="connsiteY5" fmla="*/ 426481 h 527314"/>
                <a:gd name="connsiteX6" fmla="*/ 918451 w 1774575"/>
                <a:gd name="connsiteY6" fmla="*/ 527067 h 527314"/>
                <a:gd name="connsiteX7" fmla="*/ 1263732 w 1774575"/>
                <a:gd name="connsiteY7" fmla="*/ 455630 h 527314"/>
                <a:gd name="connsiteX8" fmla="*/ 1767763 w 1774575"/>
                <a:gd name="connsiteY8" fmla="*/ 477855 h 527314"/>
                <a:gd name="connsiteX9" fmla="*/ 1331201 w 1774575"/>
                <a:gd name="connsiteY9" fmla="*/ 198455 h 527314"/>
                <a:gd name="connsiteX10" fmla="*/ 1159751 w 1774575"/>
                <a:gd name="connsiteY10" fmla="*/ 33354 h 527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74575" h="527314">
                  <a:moveTo>
                    <a:pt x="1159751" y="33354"/>
                  </a:moveTo>
                  <a:cubicBezTo>
                    <a:pt x="1074026" y="38910"/>
                    <a:pt x="935711" y="204371"/>
                    <a:pt x="816851" y="231792"/>
                  </a:cubicBezTo>
                  <a:cubicBezTo>
                    <a:pt x="697991" y="259213"/>
                    <a:pt x="547396" y="241273"/>
                    <a:pt x="446590" y="197881"/>
                  </a:cubicBezTo>
                  <a:cubicBezTo>
                    <a:pt x="345784" y="154489"/>
                    <a:pt x="314804" y="1605"/>
                    <a:pt x="240588" y="17"/>
                  </a:cubicBezTo>
                  <a:cubicBezTo>
                    <a:pt x="166372" y="-1571"/>
                    <a:pt x="-17163" y="112516"/>
                    <a:pt x="1296" y="188356"/>
                  </a:cubicBezTo>
                  <a:cubicBezTo>
                    <a:pt x="19755" y="264196"/>
                    <a:pt x="205230" y="370426"/>
                    <a:pt x="322767" y="426481"/>
                  </a:cubicBezTo>
                  <a:cubicBezTo>
                    <a:pt x="440304" y="482536"/>
                    <a:pt x="761624" y="522209"/>
                    <a:pt x="918451" y="527067"/>
                  </a:cubicBezTo>
                  <a:cubicBezTo>
                    <a:pt x="1075278" y="531925"/>
                    <a:pt x="1122180" y="463832"/>
                    <a:pt x="1263732" y="455630"/>
                  </a:cubicBezTo>
                  <a:cubicBezTo>
                    <a:pt x="1405284" y="447428"/>
                    <a:pt x="1659813" y="560405"/>
                    <a:pt x="1767763" y="477855"/>
                  </a:cubicBezTo>
                  <a:cubicBezTo>
                    <a:pt x="1831263" y="325455"/>
                    <a:pt x="1432536" y="272538"/>
                    <a:pt x="1331201" y="198455"/>
                  </a:cubicBezTo>
                  <a:cubicBezTo>
                    <a:pt x="1229866" y="124372"/>
                    <a:pt x="1245476" y="27798"/>
                    <a:pt x="1159751" y="33354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A3F1EBF-4256-4E4C-B405-5BE4AC671A71}"/>
                </a:ext>
              </a:extLst>
            </p:cNvPr>
            <p:cNvSpPr/>
            <p:nvPr/>
          </p:nvSpPr>
          <p:spPr>
            <a:xfrm>
              <a:off x="856249" y="6078296"/>
              <a:ext cx="1260938" cy="307269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  <a:gd name="connsiteX0" fmla="*/ 541362 w 1033960"/>
                <a:gd name="connsiteY0" fmla="*/ 44985 h 367289"/>
                <a:gd name="connsiteX1" fmla="*/ 324668 w 1033960"/>
                <a:gd name="connsiteY1" fmla="*/ 71972 h 367289"/>
                <a:gd name="connsiteX2" fmla="*/ 818 w 1033960"/>
                <a:gd name="connsiteY2" fmla="*/ 268822 h 367289"/>
                <a:gd name="connsiteX3" fmla="*/ 426268 w 1033960"/>
                <a:gd name="connsiteY3" fmla="*/ 367247 h 367289"/>
                <a:gd name="connsiteX4" fmla="*/ 702493 w 1033960"/>
                <a:gd name="connsiteY4" fmla="*/ 281522 h 367289"/>
                <a:gd name="connsiteX5" fmla="*/ 1023168 w 1033960"/>
                <a:gd name="connsiteY5" fmla="*/ 303747 h 367289"/>
                <a:gd name="connsiteX6" fmla="*/ 772343 w 1033960"/>
                <a:gd name="connsiteY6" fmla="*/ 14822 h 367289"/>
                <a:gd name="connsiteX7" fmla="*/ 541362 w 1033960"/>
                <a:gd name="connsiteY7" fmla="*/ 44985 h 367289"/>
                <a:gd name="connsiteX0" fmla="*/ 541362 w 1033960"/>
                <a:gd name="connsiteY0" fmla="*/ 4407 h 405292"/>
                <a:gd name="connsiteX1" fmla="*/ 324668 w 1033960"/>
                <a:gd name="connsiteY1" fmla="*/ 109975 h 405292"/>
                <a:gd name="connsiteX2" fmla="*/ 818 w 1033960"/>
                <a:gd name="connsiteY2" fmla="*/ 306825 h 405292"/>
                <a:gd name="connsiteX3" fmla="*/ 426268 w 1033960"/>
                <a:gd name="connsiteY3" fmla="*/ 405250 h 405292"/>
                <a:gd name="connsiteX4" fmla="*/ 702493 w 1033960"/>
                <a:gd name="connsiteY4" fmla="*/ 319525 h 405292"/>
                <a:gd name="connsiteX5" fmla="*/ 1023168 w 1033960"/>
                <a:gd name="connsiteY5" fmla="*/ 341750 h 405292"/>
                <a:gd name="connsiteX6" fmla="*/ 772343 w 1033960"/>
                <a:gd name="connsiteY6" fmla="*/ 52825 h 405292"/>
                <a:gd name="connsiteX7" fmla="*/ 541362 w 1033960"/>
                <a:gd name="connsiteY7" fmla="*/ 4407 h 405292"/>
                <a:gd name="connsiteX0" fmla="*/ 541362 w 1032401"/>
                <a:gd name="connsiteY0" fmla="*/ 4407 h 406656"/>
                <a:gd name="connsiteX1" fmla="*/ 324668 w 1032401"/>
                <a:gd name="connsiteY1" fmla="*/ 109975 h 406656"/>
                <a:gd name="connsiteX2" fmla="*/ 818 w 1032401"/>
                <a:gd name="connsiteY2" fmla="*/ 306825 h 406656"/>
                <a:gd name="connsiteX3" fmla="*/ 426268 w 1032401"/>
                <a:gd name="connsiteY3" fmla="*/ 405250 h 406656"/>
                <a:gd name="connsiteX4" fmla="*/ 1023168 w 1032401"/>
                <a:gd name="connsiteY4" fmla="*/ 341750 h 406656"/>
                <a:gd name="connsiteX5" fmla="*/ 772343 w 1032401"/>
                <a:gd name="connsiteY5" fmla="*/ 52825 h 406656"/>
                <a:gd name="connsiteX6" fmla="*/ 541362 w 1032401"/>
                <a:gd name="connsiteY6" fmla="*/ 4407 h 406656"/>
                <a:gd name="connsiteX0" fmla="*/ 541362 w 1261907"/>
                <a:gd name="connsiteY0" fmla="*/ 2803 h 405277"/>
                <a:gd name="connsiteX1" fmla="*/ 324668 w 1261907"/>
                <a:gd name="connsiteY1" fmla="*/ 108371 h 405277"/>
                <a:gd name="connsiteX2" fmla="*/ 818 w 1261907"/>
                <a:gd name="connsiteY2" fmla="*/ 305221 h 405277"/>
                <a:gd name="connsiteX3" fmla="*/ 426268 w 1261907"/>
                <a:gd name="connsiteY3" fmla="*/ 403646 h 405277"/>
                <a:gd name="connsiteX4" fmla="*/ 1256530 w 1261907"/>
                <a:gd name="connsiteY4" fmla="*/ 263946 h 405277"/>
                <a:gd name="connsiteX5" fmla="*/ 772343 w 1261907"/>
                <a:gd name="connsiteY5" fmla="*/ 51221 h 405277"/>
                <a:gd name="connsiteX6" fmla="*/ 541362 w 1261907"/>
                <a:gd name="connsiteY6" fmla="*/ 2803 h 405277"/>
                <a:gd name="connsiteX0" fmla="*/ 542475 w 1263020"/>
                <a:gd name="connsiteY0" fmla="*/ 2803 h 316492"/>
                <a:gd name="connsiteX1" fmla="*/ 325781 w 1263020"/>
                <a:gd name="connsiteY1" fmla="*/ 108371 h 316492"/>
                <a:gd name="connsiteX2" fmla="*/ 1931 w 1263020"/>
                <a:gd name="connsiteY2" fmla="*/ 305221 h 316492"/>
                <a:gd name="connsiteX3" fmla="*/ 486912 w 1263020"/>
                <a:gd name="connsiteY3" fmla="*/ 289346 h 316492"/>
                <a:gd name="connsiteX4" fmla="*/ 1257643 w 1263020"/>
                <a:gd name="connsiteY4" fmla="*/ 263946 h 316492"/>
                <a:gd name="connsiteX5" fmla="*/ 773456 w 1263020"/>
                <a:gd name="connsiteY5" fmla="*/ 51221 h 316492"/>
                <a:gd name="connsiteX6" fmla="*/ 542475 w 1263020"/>
                <a:gd name="connsiteY6" fmla="*/ 2803 h 316492"/>
                <a:gd name="connsiteX0" fmla="*/ 542475 w 1257652"/>
                <a:gd name="connsiteY0" fmla="*/ 2803 h 315635"/>
                <a:gd name="connsiteX1" fmla="*/ 325781 w 1257652"/>
                <a:gd name="connsiteY1" fmla="*/ 108371 h 315635"/>
                <a:gd name="connsiteX2" fmla="*/ 1931 w 1257652"/>
                <a:gd name="connsiteY2" fmla="*/ 305221 h 315635"/>
                <a:gd name="connsiteX3" fmla="*/ 486912 w 1257652"/>
                <a:gd name="connsiteY3" fmla="*/ 289346 h 315635"/>
                <a:gd name="connsiteX4" fmla="*/ 785909 w 1257652"/>
                <a:gd name="connsiteY4" fmla="*/ 297958 h 315635"/>
                <a:gd name="connsiteX5" fmla="*/ 1257643 w 1257652"/>
                <a:gd name="connsiteY5" fmla="*/ 263946 h 315635"/>
                <a:gd name="connsiteX6" fmla="*/ 773456 w 1257652"/>
                <a:gd name="connsiteY6" fmla="*/ 51221 h 315635"/>
                <a:gd name="connsiteX7" fmla="*/ 542475 w 1257652"/>
                <a:gd name="connsiteY7" fmla="*/ 2803 h 315635"/>
                <a:gd name="connsiteX0" fmla="*/ 542475 w 1257652"/>
                <a:gd name="connsiteY0" fmla="*/ 2803 h 317003"/>
                <a:gd name="connsiteX1" fmla="*/ 325781 w 1257652"/>
                <a:gd name="connsiteY1" fmla="*/ 108371 h 317003"/>
                <a:gd name="connsiteX2" fmla="*/ 1931 w 1257652"/>
                <a:gd name="connsiteY2" fmla="*/ 305221 h 317003"/>
                <a:gd name="connsiteX3" fmla="*/ 486912 w 1257652"/>
                <a:gd name="connsiteY3" fmla="*/ 289346 h 317003"/>
                <a:gd name="connsiteX4" fmla="*/ 795434 w 1257652"/>
                <a:gd name="connsiteY4" fmla="*/ 245570 h 317003"/>
                <a:gd name="connsiteX5" fmla="*/ 1257643 w 1257652"/>
                <a:gd name="connsiteY5" fmla="*/ 263946 h 317003"/>
                <a:gd name="connsiteX6" fmla="*/ 773456 w 1257652"/>
                <a:gd name="connsiteY6" fmla="*/ 51221 h 317003"/>
                <a:gd name="connsiteX7" fmla="*/ 542475 w 1257652"/>
                <a:gd name="connsiteY7" fmla="*/ 2803 h 317003"/>
                <a:gd name="connsiteX0" fmla="*/ 541483 w 1256660"/>
                <a:gd name="connsiteY0" fmla="*/ 6283 h 316692"/>
                <a:gd name="connsiteX1" fmla="*/ 367652 w 1256660"/>
                <a:gd name="connsiteY1" fmla="*/ 164238 h 316692"/>
                <a:gd name="connsiteX2" fmla="*/ 939 w 1256660"/>
                <a:gd name="connsiteY2" fmla="*/ 308701 h 316692"/>
                <a:gd name="connsiteX3" fmla="*/ 485920 w 1256660"/>
                <a:gd name="connsiteY3" fmla="*/ 292826 h 316692"/>
                <a:gd name="connsiteX4" fmla="*/ 794442 w 1256660"/>
                <a:gd name="connsiteY4" fmla="*/ 249050 h 316692"/>
                <a:gd name="connsiteX5" fmla="*/ 1256651 w 1256660"/>
                <a:gd name="connsiteY5" fmla="*/ 267426 h 316692"/>
                <a:gd name="connsiteX6" fmla="*/ 772464 w 1256660"/>
                <a:gd name="connsiteY6" fmla="*/ 54701 h 316692"/>
                <a:gd name="connsiteX7" fmla="*/ 541483 w 1256660"/>
                <a:gd name="connsiteY7" fmla="*/ 6283 h 316692"/>
                <a:gd name="connsiteX0" fmla="*/ 567689 w 1256672"/>
                <a:gd name="connsiteY0" fmla="*/ 35477 h 274449"/>
                <a:gd name="connsiteX1" fmla="*/ 367664 w 1256672"/>
                <a:gd name="connsiteY1" fmla="*/ 121995 h 274449"/>
                <a:gd name="connsiteX2" fmla="*/ 951 w 1256672"/>
                <a:gd name="connsiteY2" fmla="*/ 266458 h 274449"/>
                <a:gd name="connsiteX3" fmla="*/ 485932 w 1256672"/>
                <a:gd name="connsiteY3" fmla="*/ 250583 h 274449"/>
                <a:gd name="connsiteX4" fmla="*/ 794454 w 1256672"/>
                <a:gd name="connsiteY4" fmla="*/ 206807 h 274449"/>
                <a:gd name="connsiteX5" fmla="*/ 1256663 w 1256672"/>
                <a:gd name="connsiteY5" fmla="*/ 225183 h 274449"/>
                <a:gd name="connsiteX6" fmla="*/ 772476 w 1256672"/>
                <a:gd name="connsiteY6" fmla="*/ 12458 h 274449"/>
                <a:gd name="connsiteX7" fmla="*/ 567689 w 1256672"/>
                <a:gd name="connsiteY7" fmla="*/ 35477 h 274449"/>
                <a:gd name="connsiteX0" fmla="*/ 567689 w 1256672"/>
                <a:gd name="connsiteY0" fmla="*/ 1054 h 240026"/>
                <a:gd name="connsiteX1" fmla="*/ 367664 w 1256672"/>
                <a:gd name="connsiteY1" fmla="*/ 87572 h 240026"/>
                <a:gd name="connsiteX2" fmla="*/ 951 w 1256672"/>
                <a:gd name="connsiteY2" fmla="*/ 232035 h 240026"/>
                <a:gd name="connsiteX3" fmla="*/ 485932 w 1256672"/>
                <a:gd name="connsiteY3" fmla="*/ 216160 h 240026"/>
                <a:gd name="connsiteX4" fmla="*/ 794454 w 1256672"/>
                <a:gd name="connsiteY4" fmla="*/ 172384 h 240026"/>
                <a:gd name="connsiteX5" fmla="*/ 1256663 w 1256672"/>
                <a:gd name="connsiteY5" fmla="*/ 190760 h 240026"/>
                <a:gd name="connsiteX6" fmla="*/ 767713 w 1256672"/>
                <a:gd name="connsiteY6" fmla="*/ 49472 h 240026"/>
                <a:gd name="connsiteX7" fmla="*/ 567689 w 1256672"/>
                <a:gd name="connsiteY7" fmla="*/ 1054 h 240026"/>
                <a:gd name="connsiteX0" fmla="*/ 560543 w 1256670"/>
                <a:gd name="connsiteY0" fmla="*/ 433 h 289412"/>
                <a:gd name="connsiteX1" fmla="*/ 367662 w 1256670"/>
                <a:gd name="connsiteY1" fmla="*/ 136958 h 289412"/>
                <a:gd name="connsiteX2" fmla="*/ 949 w 1256670"/>
                <a:gd name="connsiteY2" fmla="*/ 281421 h 289412"/>
                <a:gd name="connsiteX3" fmla="*/ 485930 w 1256670"/>
                <a:gd name="connsiteY3" fmla="*/ 265546 h 289412"/>
                <a:gd name="connsiteX4" fmla="*/ 794452 w 1256670"/>
                <a:gd name="connsiteY4" fmla="*/ 221770 h 289412"/>
                <a:gd name="connsiteX5" fmla="*/ 1256661 w 1256670"/>
                <a:gd name="connsiteY5" fmla="*/ 240146 h 289412"/>
                <a:gd name="connsiteX6" fmla="*/ 767711 w 1256670"/>
                <a:gd name="connsiteY6" fmla="*/ 98858 h 289412"/>
                <a:gd name="connsiteX7" fmla="*/ 560543 w 1256670"/>
                <a:gd name="connsiteY7" fmla="*/ 433 h 289412"/>
                <a:gd name="connsiteX0" fmla="*/ 561099 w 1257226"/>
                <a:gd name="connsiteY0" fmla="*/ 148 h 290328"/>
                <a:gd name="connsiteX1" fmla="*/ 342025 w 1257226"/>
                <a:gd name="connsiteY1" fmla="*/ 120005 h 290328"/>
                <a:gd name="connsiteX2" fmla="*/ 1505 w 1257226"/>
                <a:gd name="connsiteY2" fmla="*/ 281136 h 290328"/>
                <a:gd name="connsiteX3" fmla="*/ 486486 w 1257226"/>
                <a:gd name="connsiteY3" fmla="*/ 265261 h 290328"/>
                <a:gd name="connsiteX4" fmla="*/ 795008 w 1257226"/>
                <a:gd name="connsiteY4" fmla="*/ 221485 h 290328"/>
                <a:gd name="connsiteX5" fmla="*/ 1257217 w 1257226"/>
                <a:gd name="connsiteY5" fmla="*/ 239861 h 290328"/>
                <a:gd name="connsiteX6" fmla="*/ 768267 w 1257226"/>
                <a:gd name="connsiteY6" fmla="*/ 98573 h 290328"/>
                <a:gd name="connsiteX7" fmla="*/ 561099 w 1257226"/>
                <a:gd name="connsiteY7" fmla="*/ 148 h 290328"/>
                <a:gd name="connsiteX0" fmla="*/ 561099 w 1257226"/>
                <a:gd name="connsiteY0" fmla="*/ 343 h 290523"/>
                <a:gd name="connsiteX1" fmla="*/ 342025 w 1257226"/>
                <a:gd name="connsiteY1" fmla="*/ 120200 h 290523"/>
                <a:gd name="connsiteX2" fmla="*/ 1505 w 1257226"/>
                <a:gd name="connsiteY2" fmla="*/ 281331 h 290523"/>
                <a:gd name="connsiteX3" fmla="*/ 486486 w 1257226"/>
                <a:gd name="connsiteY3" fmla="*/ 265456 h 290523"/>
                <a:gd name="connsiteX4" fmla="*/ 795008 w 1257226"/>
                <a:gd name="connsiteY4" fmla="*/ 221680 h 290523"/>
                <a:gd name="connsiteX5" fmla="*/ 1257217 w 1257226"/>
                <a:gd name="connsiteY5" fmla="*/ 240056 h 290523"/>
                <a:gd name="connsiteX6" fmla="*/ 806367 w 1257226"/>
                <a:gd name="connsiteY6" fmla="*/ 89243 h 290523"/>
                <a:gd name="connsiteX7" fmla="*/ 561099 w 1257226"/>
                <a:gd name="connsiteY7" fmla="*/ 343 h 290523"/>
                <a:gd name="connsiteX0" fmla="*/ 564811 w 1260938"/>
                <a:gd name="connsiteY0" fmla="*/ 343 h 307269"/>
                <a:gd name="connsiteX1" fmla="*/ 345737 w 1260938"/>
                <a:gd name="connsiteY1" fmla="*/ 120200 h 307269"/>
                <a:gd name="connsiteX2" fmla="*/ 5217 w 1260938"/>
                <a:gd name="connsiteY2" fmla="*/ 281331 h 307269"/>
                <a:gd name="connsiteX3" fmla="*/ 490198 w 1260938"/>
                <a:gd name="connsiteY3" fmla="*/ 265456 h 307269"/>
                <a:gd name="connsiteX4" fmla="*/ 798720 w 1260938"/>
                <a:gd name="connsiteY4" fmla="*/ 221680 h 307269"/>
                <a:gd name="connsiteX5" fmla="*/ 1260929 w 1260938"/>
                <a:gd name="connsiteY5" fmla="*/ 240056 h 307269"/>
                <a:gd name="connsiteX6" fmla="*/ 810079 w 1260938"/>
                <a:gd name="connsiteY6" fmla="*/ 89243 h 307269"/>
                <a:gd name="connsiteX7" fmla="*/ 564811 w 1260938"/>
                <a:gd name="connsiteY7" fmla="*/ 343 h 307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60938" h="307269">
                  <a:moveTo>
                    <a:pt x="564811" y="343"/>
                  </a:moveTo>
                  <a:cubicBezTo>
                    <a:pt x="487421" y="5502"/>
                    <a:pt x="439003" y="73369"/>
                    <a:pt x="345737" y="120200"/>
                  </a:cubicBezTo>
                  <a:cubicBezTo>
                    <a:pt x="252471" y="167031"/>
                    <a:pt x="-42673" y="219022"/>
                    <a:pt x="5217" y="281331"/>
                  </a:cubicBezTo>
                  <a:cubicBezTo>
                    <a:pt x="53107" y="343640"/>
                    <a:pt x="357947" y="275398"/>
                    <a:pt x="490198" y="265456"/>
                  </a:cubicBezTo>
                  <a:cubicBezTo>
                    <a:pt x="622449" y="255514"/>
                    <a:pt x="670265" y="225913"/>
                    <a:pt x="798720" y="221680"/>
                  </a:cubicBezTo>
                  <a:cubicBezTo>
                    <a:pt x="927175" y="217447"/>
                    <a:pt x="1263004" y="281179"/>
                    <a:pt x="1260929" y="240056"/>
                  </a:cubicBezTo>
                  <a:cubicBezTo>
                    <a:pt x="1258854" y="198933"/>
                    <a:pt x="926099" y="129195"/>
                    <a:pt x="810079" y="89243"/>
                  </a:cubicBezTo>
                  <a:cubicBezTo>
                    <a:pt x="694059" y="49291"/>
                    <a:pt x="642201" y="-4816"/>
                    <a:pt x="564811" y="343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C342036-6BD4-43B0-A260-A50E62161E1B}"/>
                </a:ext>
              </a:extLst>
            </p:cNvPr>
            <p:cNvSpPr/>
            <p:nvPr/>
          </p:nvSpPr>
          <p:spPr>
            <a:xfrm>
              <a:off x="7959062" y="5668403"/>
              <a:ext cx="817074" cy="726966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  <a:gd name="connsiteX0" fmla="*/ 581864 w 778359"/>
                <a:gd name="connsiteY0" fmla="*/ 455 h 565647"/>
                <a:gd name="connsiteX1" fmla="*/ 324689 w 778359"/>
                <a:gd name="connsiteY1" fmla="*/ 270330 h 565647"/>
                <a:gd name="connsiteX2" fmla="*/ 839 w 778359"/>
                <a:gd name="connsiteY2" fmla="*/ 467180 h 565647"/>
                <a:gd name="connsiteX3" fmla="*/ 426289 w 778359"/>
                <a:gd name="connsiteY3" fmla="*/ 565605 h 565647"/>
                <a:gd name="connsiteX4" fmla="*/ 702514 w 778359"/>
                <a:gd name="connsiteY4" fmla="*/ 479880 h 565647"/>
                <a:gd name="connsiteX5" fmla="*/ 772364 w 778359"/>
                <a:gd name="connsiteY5" fmla="*/ 213180 h 565647"/>
                <a:gd name="connsiteX6" fmla="*/ 581864 w 778359"/>
                <a:gd name="connsiteY6" fmla="*/ 455 h 565647"/>
                <a:gd name="connsiteX0" fmla="*/ 619871 w 816366"/>
                <a:gd name="connsiteY0" fmla="*/ 455 h 638105"/>
                <a:gd name="connsiteX1" fmla="*/ 362696 w 816366"/>
                <a:gd name="connsiteY1" fmla="*/ 270330 h 638105"/>
                <a:gd name="connsiteX2" fmla="*/ 746 w 816366"/>
                <a:gd name="connsiteY2" fmla="*/ 600530 h 638105"/>
                <a:gd name="connsiteX3" fmla="*/ 464296 w 816366"/>
                <a:gd name="connsiteY3" fmla="*/ 565605 h 638105"/>
                <a:gd name="connsiteX4" fmla="*/ 740521 w 816366"/>
                <a:gd name="connsiteY4" fmla="*/ 479880 h 638105"/>
                <a:gd name="connsiteX5" fmla="*/ 810371 w 816366"/>
                <a:gd name="connsiteY5" fmla="*/ 213180 h 638105"/>
                <a:gd name="connsiteX6" fmla="*/ 619871 w 816366"/>
                <a:gd name="connsiteY6" fmla="*/ 455 h 638105"/>
                <a:gd name="connsiteX0" fmla="*/ 619871 w 813495"/>
                <a:gd name="connsiteY0" fmla="*/ 501 h 647755"/>
                <a:gd name="connsiteX1" fmla="*/ 362696 w 813495"/>
                <a:gd name="connsiteY1" fmla="*/ 270376 h 647755"/>
                <a:gd name="connsiteX2" fmla="*/ 746 w 813495"/>
                <a:gd name="connsiteY2" fmla="*/ 600576 h 647755"/>
                <a:gd name="connsiteX3" fmla="*/ 464296 w 813495"/>
                <a:gd name="connsiteY3" fmla="*/ 565651 h 647755"/>
                <a:gd name="connsiteX4" fmla="*/ 810371 w 813495"/>
                <a:gd name="connsiteY4" fmla="*/ 213226 h 647755"/>
                <a:gd name="connsiteX5" fmla="*/ 619871 w 813495"/>
                <a:gd name="connsiteY5" fmla="*/ 501 h 647755"/>
                <a:gd name="connsiteX0" fmla="*/ 667517 w 817074"/>
                <a:gd name="connsiteY0" fmla="*/ 337 h 726966"/>
                <a:gd name="connsiteX1" fmla="*/ 362717 w 817074"/>
                <a:gd name="connsiteY1" fmla="*/ 349587 h 726966"/>
                <a:gd name="connsiteX2" fmla="*/ 767 w 817074"/>
                <a:gd name="connsiteY2" fmla="*/ 679787 h 726966"/>
                <a:gd name="connsiteX3" fmla="*/ 464317 w 817074"/>
                <a:gd name="connsiteY3" fmla="*/ 644862 h 726966"/>
                <a:gd name="connsiteX4" fmla="*/ 810392 w 817074"/>
                <a:gd name="connsiteY4" fmla="*/ 292437 h 726966"/>
                <a:gd name="connsiteX5" fmla="*/ 667517 w 817074"/>
                <a:gd name="connsiteY5" fmla="*/ 337 h 726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7074" h="726966">
                  <a:moveTo>
                    <a:pt x="667517" y="337"/>
                  </a:moveTo>
                  <a:cubicBezTo>
                    <a:pt x="592905" y="9862"/>
                    <a:pt x="473842" y="236345"/>
                    <a:pt x="362717" y="349587"/>
                  </a:cubicBezTo>
                  <a:cubicBezTo>
                    <a:pt x="251592" y="462829"/>
                    <a:pt x="-16166" y="586125"/>
                    <a:pt x="767" y="679787"/>
                  </a:cubicBezTo>
                  <a:cubicBezTo>
                    <a:pt x="17700" y="773449"/>
                    <a:pt x="329380" y="709420"/>
                    <a:pt x="464317" y="644862"/>
                  </a:cubicBezTo>
                  <a:cubicBezTo>
                    <a:pt x="599255" y="580304"/>
                    <a:pt x="776525" y="399858"/>
                    <a:pt x="810392" y="292437"/>
                  </a:cubicBezTo>
                  <a:cubicBezTo>
                    <a:pt x="844259" y="185016"/>
                    <a:pt x="742129" y="-9188"/>
                    <a:pt x="667517" y="337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E0209B6-9573-4062-84A1-84F4F9C1D771}"/>
                </a:ext>
              </a:extLst>
            </p:cNvPr>
            <p:cNvSpPr/>
            <p:nvPr/>
          </p:nvSpPr>
          <p:spPr>
            <a:xfrm>
              <a:off x="7861113" y="962526"/>
              <a:ext cx="698958" cy="650715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  <a:gd name="connsiteX0" fmla="*/ 581864 w 778359"/>
                <a:gd name="connsiteY0" fmla="*/ 455 h 565647"/>
                <a:gd name="connsiteX1" fmla="*/ 324689 w 778359"/>
                <a:gd name="connsiteY1" fmla="*/ 270330 h 565647"/>
                <a:gd name="connsiteX2" fmla="*/ 839 w 778359"/>
                <a:gd name="connsiteY2" fmla="*/ 467180 h 565647"/>
                <a:gd name="connsiteX3" fmla="*/ 426289 w 778359"/>
                <a:gd name="connsiteY3" fmla="*/ 565605 h 565647"/>
                <a:gd name="connsiteX4" fmla="*/ 702514 w 778359"/>
                <a:gd name="connsiteY4" fmla="*/ 479880 h 565647"/>
                <a:gd name="connsiteX5" fmla="*/ 772364 w 778359"/>
                <a:gd name="connsiteY5" fmla="*/ 213180 h 565647"/>
                <a:gd name="connsiteX6" fmla="*/ 581864 w 778359"/>
                <a:gd name="connsiteY6" fmla="*/ 455 h 565647"/>
                <a:gd name="connsiteX0" fmla="*/ 619871 w 816366"/>
                <a:gd name="connsiteY0" fmla="*/ 455 h 638105"/>
                <a:gd name="connsiteX1" fmla="*/ 362696 w 816366"/>
                <a:gd name="connsiteY1" fmla="*/ 270330 h 638105"/>
                <a:gd name="connsiteX2" fmla="*/ 746 w 816366"/>
                <a:gd name="connsiteY2" fmla="*/ 600530 h 638105"/>
                <a:gd name="connsiteX3" fmla="*/ 464296 w 816366"/>
                <a:gd name="connsiteY3" fmla="*/ 565605 h 638105"/>
                <a:gd name="connsiteX4" fmla="*/ 740521 w 816366"/>
                <a:gd name="connsiteY4" fmla="*/ 479880 h 638105"/>
                <a:gd name="connsiteX5" fmla="*/ 810371 w 816366"/>
                <a:gd name="connsiteY5" fmla="*/ 213180 h 638105"/>
                <a:gd name="connsiteX6" fmla="*/ 619871 w 816366"/>
                <a:gd name="connsiteY6" fmla="*/ 455 h 638105"/>
                <a:gd name="connsiteX0" fmla="*/ 619871 w 813495"/>
                <a:gd name="connsiteY0" fmla="*/ 501 h 647755"/>
                <a:gd name="connsiteX1" fmla="*/ 362696 w 813495"/>
                <a:gd name="connsiteY1" fmla="*/ 270376 h 647755"/>
                <a:gd name="connsiteX2" fmla="*/ 746 w 813495"/>
                <a:gd name="connsiteY2" fmla="*/ 600576 h 647755"/>
                <a:gd name="connsiteX3" fmla="*/ 464296 w 813495"/>
                <a:gd name="connsiteY3" fmla="*/ 565651 h 647755"/>
                <a:gd name="connsiteX4" fmla="*/ 810371 w 813495"/>
                <a:gd name="connsiteY4" fmla="*/ 213226 h 647755"/>
                <a:gd name="connsiteX5" fmla="*/ 619871 w 813495"/>
                <a:gd name="connsiteY5" fmla="*/ 501 h 647755"/>
                <a:gd name="connsiteX0" fmla="*/ 667517 w 817074"/>
                <a:gd name="connsiteY0" fmla="*/ 337 h 726966"/>
                <a:gd name="connsiteX1" fmla="*/ 362717 w 817074"/>
                <a:gd name="connsiteY1" fmla="*/ 349587 h 726966"/>
                <a:gd name="connsiteX2" fmla="*/ 767 w 817074"/>
                <a:gd name="connsiteY2" fmla="*/ 679787 h 726966"/>
                <a:gd name="connsiteX3" fmla="*/ 464317 w 817074"/>
                <a:gd name="connsiteY3" fmla="*/ 644862 h 726966"/>
                <a:gd name="connsiteX4" fmla="*/ 810392 w 817074"/>
                <a:gd name="connsiteY4" fmla="*/ 292437 h 726966"/>
                <a:gd name="connsiteX5" fmla="*/ 667517 w 817074"/>
                <a:gd name="connsiteY5" fmla="*/ 337 h 726966"/>
                <a:gd name="connsiteX0" fmla="*/ 713575 w 866844"/>
                <a:gd name="connsiteY0" fmla="*/ 1977 h 720663"/>
                <a:gd name="connsiteX1" fmla="*/ 91275 w 866844"/>
                <a:gd name="connsiteY1" fmla="*/ 192477 h 720663"/>
                <a:gd name="connsiteX2" fmla="*/ 46825 w 866844"/>
                <a:gd name="connsiteY2" fmla="*/ 681427 h 720663"/>
                <a:gd name="connsiteX3" fmla="*/ 510375 w 866844"/>
                <a:gd name="connsiteY3" fmla="*/ 646502 h 720663"/>
                <a:gd name="connsiteX4" fmla="*/ 856450 w 866844"/>
                <a:gd name="connsiteY4" fmla="*/ 294077 h 720663"/>
                <a:gd name="connsiteX5" fmla="*/ 713575 w 866844"/>
                <a:gd name="connsiteY5" fmla="*/ 1977 h 720663"/>
                <a:gd name="connsiteX0" fmla="*/ 638907 w 792176"/>
                <a:gd name="connsiteY0" fmla="*/ 1588 h 654227"/>
                <a:gd name="connsiteX1" fmla="*/ 16607 w 792176"/>
                <a:gd name="connsiteY1" fmla="*/ 192088 h 654227"/>
                <a:gd name="connsiteX2" fmla="*/ 200757 w 792176"/>
                <a:gd name="connsiteY2" fmla="*/ 512763 h 654227"/>
                <a:gd name="connsiteX3" fmla="*/ 435707 w 792176"/>
                <a:gd name="connsiteY3" fmla="*/ 646113 h 654227"/>
                <a:gd name="connsiteX4" fmla="*/ 781782 w 792176"/>
                <a:gd name="connsiteY4" fmla="*/ 293688 h 654227"/>
                <a:gd name="connsiteX5" fmla="*/ 638907 w 792176"/>
                <a:gd name="connsiteY5" fmla="*/ 1588 h 654227"/>
                <a:gd name="connsiteX0" fmla="*/ 634772 w 788041"/>
                <a:gd name="connsiteY0" fmla="*/ 1466 h 648703"/>
                <a:gd name="connsiteX1" fmla="*/ 12472 w 788041"/>
                <a:gd name="connsiteY1" fmla="*/ 191966 h 648703"/>
                <a:gd name="connsiteX2" fmla="*/ 234722 w 788041"/>
                <a:gd name="connsiteY2" fmla="*/ 442791 h 648703"/>
                <a:gd name="connsiteX3" fmla="*/ 431572 w 788041"/>
                <a:gd name="connsiteY3" fmla="*/ 645991 h 648703"/>
                <a:gd name="connsiteX4" fmla="*/ 777647 w 788041"/>
                <a:gd name="connsiteY4" fmla="*/ 293566 h 648703"/>
                <a:gd name="connsiteX5" fmla="*/ 634772 w 788041"/>
                <a:gd name="connsiteY5" fmla="*/ 1466 h 648703"/>
                <a:gd name="connsiteX0" fmla="*/ 644831 w 798100"/>
                <a:gd name="connsiteY0" fmla="*/ 1466 h 648703"/>
                <a:gd name="connsiteX1" fmla="*/ 22531 w 798100"/>
                <a:gd name="connsiteY1" fmla="*/ 191966 h 648703"/>
                <a:gd name="connsiteX2" fmla="*/ 165406 w 798100"/>
                <a:gd name="connsiteY2" fmla="*/ 442791 h 648703"/>
                <a:gd name="connsiteX3" fmla="*/ 441631 w 798100"/>
                <a:gd name="connsiteY3" fmla="*/ 645991 h 648703"/>
                <a:gd name="connsiteX4" fmla="*/ 787706 w 798100"/>
                <a:gd name="connsiteY4" fmla="*/ 293566 h 648703"/>
                <a:gd name="connsiteX5" fmla="*/ 644831 w 798100"/>
                <a:gd name="connsiteY5" fmla="*/ 1466 h 648703"/>
                <a:gd name="connsiteX0" fmla="*/ 452877 w 776777"/>
                <a:gd name="connsiteY0" fmla="*/ 1521 h 642408"/>
                <a:gd name="connsiteX1" fmla="*/ 11552 w 776777"/>
                <a:gd name="connsiteY1" fmla="*/ 185671 h 642408"/>
                <a:gd name="connsiteX2" fmla="*/ 154427 w 776777"/>
                <a:gd name="connsiteY2" fmla="*/ 436496 h 642408"/>
                <a:gd name="connsiteX3" fmla="*/ 430652 w 776777"/>
                <a:gd name="connsiteY3" fmla="*/ 639696 h 642408"/>
                <a:gd name="connsiteX4" fmla="*/ 776727 w 776777"/>
                <a:gd name="connsiteY4" fmla="*/ 287271 h 642408"/>
                <a:gd name="connsiteX5" fmla="*/ 452877 w 776777"/>
                <a:gd name="connsiteY5" fmla="*/ 1521 h 642408"/>
                <a:gd name="connsiteX0" fmla="*/ 452877 w 567521"/>
                <a:gd name="connsiteY0" fmla="*/ 706 h 642780"/>
                <a:gd name="connsiteX1" fmla="*/ 11552 w 567521"/>
                <a:gd name="connsiteY1" fmla="*/ 184856 h 642780"/>
                <a:gd name="connsiteX2" fmla="*/ 154427 w 567521"/>
                <a:gd name="connsiteY2" fmla="*/ 435681 h 642780"/>
                <a:gd name="connsiteX3" fmla="*/ 430652 w 567521"/>
                <a:gd name="connsiteY3" fmla="*/ 638881 h 642780"/>
                <a:gd name="connsiteX4" fmla="*/ 567177 w 567521"/>
                <a:gd name="connsiteY4" fmla="*/ 251531 h 642780"/>
                <a:gd name="connsiteX5" fmla="*/ 452877 w 567521"/>
                <a:gd name="connsiteY5" fmla="*/ 706 h 642780"/>
                <a:gd name="connsiteX0" fmla="*/ 541253 w 656167"/>
                <a:gd name="connsiteY0" fmla="*/ 3469 h 645749"/>
                <a:gd name="connsiteX1" fmla="*/ 7853 w 656167"/>
                <a:gd name="connsiteY1" fmla="*/ 130469 h 645749"/>
                <a:gd name="connsiteX2" fmla="*/ 242803 w 656167"/>
                <a:gd name="connsiteY2" fmla="*/ 438444 h 645749"/>
                <a:gd name="connsiteX3" fmla="*/ 519028 w 656167"/>
                <a:gd name="connsiteY3" fmla="*/ 641644 h 645749"/>
                <a:gd name="connsiteX4" fmla="*/ 655553 w 656167"/>
                <a:gd name="connsiteY4" fmla="*/ 254294 h 645749"/>
                <a:gd name="connsiteX5" fmla="*/ 541253 w 656167"/>
                <a:gd name="connsiteY5" fmla="*/ 3469 h 645749"/>
                <a:gd name="connsiteX0" fmla="*/ 590867 w 706111"/>
                <a:gd name="connsiteY0" fmla="*/ 14682 h 657229"/>
                <a:gd name="connsiteX1" fmla="*/ 6667 w 706111"/>
                <a:gd name="connsiteY1" fmla="*/ 75007 h 657229"/>
                <a:gd name="connsiteX2" fmla="*/ 292417 w 706111"/>
                <a:gd name="connsiteY2" fmla="*/ 449657 h 657229"/>
                <a:gd name="connsiteX3" fmla="*/ 568642 w 706111"/>
                <a:gd name="connsiteY3" fmla="*/ 652857 h 657229"/>
                <a:gd name="connsiteX4" fmla="*/ 705167 w 706111"/>
                <a:gd name="connsiteY4" fmla="*/ 265507 h 657229"/>
                <a:gd name="connsiteX5" fmla="*/ 590867 w 706111"/>
                <a:gd name="connsiteY5" fmla="*/ 14682 h 657229"/>
                <a:gd name="connsiteX0" fmla="*/ 584261 w 699505"/>
                <a:gd name="connsiteY0" fmla="*/ 22490 h 665037"/>
                <a:gd name="connsiteX1" fmla="*/ 263482 w 699505"/>
                <a:gd name="connsiteY1" fmla="*/ 18869 h 665037"/>
                <a:gd name="connsiteX2" fmla="*/ 61 w 699505"/>
                <a:gd name="connsiteY2" fmla="*/ 82815 h 665037"/>
                <a:gd name="connsiteX3" fmla="*/ 285811 w 699505"/>
                <a:gd name="connsiteY3" fmla="*/ 457465 h 665037"/>
                <a:gd name="connsiteX4" fmla="*/ 562036 w 699505"/>
                <a:gd name="connsiteY4" fmla="*/ 660665 h 665037"/>
                <a:gd name="connsiteX5" fmla="*/ 698561 w 699505"/>
                <a:gd name="connsiteY5" fmla="*/ 273315 h 665037"/>
                <a:gd name="connsiteX6" fmla="*/ 584261 w 699505"/>
                <a:gd name="connsiteY6" fmla="*/ 22490 h 665037"/>
                <a:gd name="connsiteX0" fmla="*/ 584491 w 698958"/>
                <a:gd name="connsiteY0" fmla="*/ 8168 h 650715"/>
                <a:gd name="connsiteX1" fmla="*/ 339912 w 698958"/>
                <a:gd name="connsiteY1" fmla="*/ 61697 h 650715"/>
                <a:gd name="connsiteX2" fmla="*/ 291 w 698958"/>
                <a:gd name="connsiteY2" fmla="*/ 68493 h 650715"/>
                <a:gd name="connsiteX3" fmla="*/ 286041 w 698958"/>
                <a:gd name="connsiteY3" fmla="*/ 443143 h 650715"/>
                <a:gd name="connsiteX4" fmla="*/ 562266 w 698958"/>
                <a:gd name="connsiteY4" fmla="*/ 646343 h 650715"/>
                <a:gd name="connsiteX5" fmla="*/ 698791 w 698958"/>
                <a:gd name="connsiteY5" fmla="*/ 258993 h 650715"/>
                <a:gd name="connsiteX6" fmla="*/ 584491 w 698958"/>
                <a:gd name="connsiteY6" fmla="*/ 8168 h 650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98958" h="650715">
                  <a:moveTo>
                    <a:pt x="584491" y="8168"/>
                  </a:moveTo>
                  <a:cubicBezTo>
                    <a:pt x="524678" y="-24715"/>
                    <a:pt x="437279" y="51643"/>
                    <a:pt x="339912" y="61697"/>
                  </a:cubicBezTo>
                  <a:cubicBezTo>
                    <a:pt x="242545" y="71751"/>
                    <a:pt x="9270" y="4919"/>
                    <a:pt x="291" y="68493"/>
                  </a:cubicBezTo>
                  <a:cubicBezTo>
                    <a:pt x="-8688" y="132067"/>
                    <a:pt x="192379" y="346835"/>
                    <a:pt x="286041" y="443143"/>
                  </a:cubicBezTo>
                  <a:cubicBezTo>
                    <a:pt x="379704" y="539451"/>
                    <a:pt x="493474" y="677035"/>
                    <a:pt x="562266" y="646343"/>
                  </a:cubicBezTo>
                  <a:cubicBezTo>
                    <a:pt x="631058" y="615651"/>
                    <a:pt x="695087" y="365355"/>
                    <a:pt x="698791" y="258993"/>
                  </a:cubicBezTo>
                  <a:cubicBezTo>
                    <a:pt x="702495" y="152631"/>
                    <a:pt x="644304" y="41051"/>
                    <a:pt x="584491" y="8168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CB70DC3-04DD-4D40-8AB7-936C553B8544}"/>
                </a:ext>
              </a:extLst>
            </p:cNvPr>
            <p:cNvSpPr/>
            <p:nvPr/>
          </p:nvSpPr>
          <p:spPr>
            <a:xfrm>
              <a:off x="580782" y="4175363"/>
              <a:ext cx="206182" cy="910114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  <a:gd name="connsiteX0" fmla="*/ 541362 w 1033960"/>
                <a:gd name="connsiteY0" fmla="*/ 44985 h 367289"/>
                <a:gd name="connsiteX1" fmla="*/ 324668 w 1033960"/>
                <a:gd name="connsiteY1" fmla="*/ 71972 h 367289"/>
                <a:gd name="connsiteX2" fmla="*/ 818 w 1033960"/>
                <a:gd name="connsiteY2" fmla="*/ 268822 h 367289"/>
                <a:gd name="connsiteX3" fmla="*/ 426268 w 1033960"/>
                <a:gd name="connsiteY3" fmla="*/ 367247 h 367289"/>
                <a:gd name="connsiteX4" fmla="*/ 702493 w 1033960"/>
                <a:gd name="connsiteY4" fmla="*/ 281522 h 367289"/>
                <a:gd name="connsiteX5" fmla="*/ 1023168 w 1033960"/>
                <a:gd name="connsiteY5" fmla="*/ 303747 h 367289"/>
                <a:gd name="connsiteX6" fmla="*/ 772343 w 1033960"/>
                <a:gd name="connsiteY6" fmla="*/ 14822 h 367289"/>
                <a:gd name="connsiteX7" fmla="*/ 541362 w 1033960"/>
                <a:gd name="connsiteY7" fmla="*/ 44985 h 367289"/>
                <a:gd name="connsiteX0" fmla="*/ 541362 w 1033960"/>
                <a:gd name="connsiteY0" fmla="*/ 4407 h 405292"/>
                <a:gd name="connsiteX1" fmla="*/ 324668 w 1033960"/>
                <a:gd name="connsiteY1" fmla="*/ 109975 h 405292"/>
                <a:gd name="connsiteX2" fmla="*/ 818 w 1033960"/>
                <a:gd name="connsiteY2" fmla="*/ 306825 h 405292"/>
                <a:gd name="connsiteX3" fmla="*/ 426268 w 1033960"/>
                <a:gd name="connsiteY3" fmla="*/ 405250 h 405292"/>
                <a:gd name="connsiteX4" fmla="*/ 702493 w 1033960"/>
                <a:gd name="connsiteY4" fmla="*/ 319525 h 405292"/>
                <a:gd name="connsiteX5" fmla="*/ 1023168 w 1033960"/>
                <a:gd name="connsiteY5" fmla="*/ 341750 h 405292"/>
                <a:gd name="connsiteX6" fmla="*/ 772343 w 1033960"/>
                <a:gd name="connsiteY6" fmla="*/ 52825 h 405292"/>
                <a:gd name="connsiteX7" fmla="*/ 541362 w 1033960"/>
                <a:gd name="connsiteY7" fmla="*/ 4407 h 405292"/>
                <a:gd name="connsiteX0" fmla="*/ 541362 w 1032401"/>
                <a:gd name="connsiteY0" fmla="*/ 4407 h 406656"/>
                <a:gd name="connsiteX1" fmla="*/ 324668 w 1032401"/>
                <a:gd name="connsiteY1" fmla="*/ 109975 h 406656"/>
                <a:gd name="connsiteX2" fmla="*/ 818 w 1032401"/>
                <a:gd name="connsiteY2" fmla="*/ 306825 h 406656"/>
                <a:gd name="connsiteX3" fmla="*/ 426268 w 1032401"/>
                <a:gd name="connsiteY3" fmla="*/ 405250 h 406656"/>
                <a:gd name="connsiteX4" fmla="*/ 1023168 w 1032401"/>
                <a:gd name="connsiteY4" fmla="*/ 341750 h 406656"/>
                <a:gd name="connsiteX5" fmla="*/ 772343 w 1032401"/>
                <a:gd name="connsiteY5" fmla="*/ 52825 h 406656"/>
                <a:gd name="connsiteX6" fmla="*/ 541362 w 1032401"/>
                <a:gd name="connsiteY6" fmla="*/ 4407 h 406656"/>
                <a:gd name="connsiteX0" fmla="*/ 541362 w 1261907"/>
                <a:gd name="connsiteY0" fmla="*/ 2803 h 405277"/>
                <a:gd name="connsiteX1" fmla="*/ 324668 w 1261907"/>
                <a:gd name="connsiteY1" fmla="*/ 108371 h 405277"/>
                <a:gd name="connsiteX2" fmla="*/ 818 w 1261907"/>
                <a:gd name="connsiteY2" fmla="*/ 305221 h 405277"/>
                <a:gd name="connsiteX3" fmla="*/ 426268 w 1261907"/>
                <a:gd name="connsiteY3" fmla="*/ 403646 h 405277"/>
                <a:gd name="connsiteX4" fmla="*/ 1256530 w 1261907"/>
                <a:gd name="connsiteY4" fmla="*/ 263946 h 405277"/>
                <a:gd name="connsiteX5" fmla="*/ 772343 w 1261907"/>
                <a:gd name="connsiteY5" fmla="*/ 51221 h 405277"/>
                <a:gd name="connsiteX6" fmla="*/ 541362 w 1261907"/>
                <a:gd name="connsiteY6" fmla="*/ 2803 h 405277"/>
                <a:gd name="connsiteX0" fmla="*/ 542475 w 1263020"/>
                <a:gd name="connsiteY0" fmla="*/ 2803 h 316492"/>
                <a:gd name="connsiteX1" fmla="*/ 325781 w 1263020"/>
                <a:gd name="connsiteY1" fmla="*/ 108371 h 316492"/>
                <a:gd name="connsiteX2" fmla="*/ 1931 w 1263020"/>
                <a:gd name="connsiteY2" fmla="*/ 305221 h 316492"/>
                <a:gd name="connsiteX3" fmla="*/ 486912 w 1263020"/>
                <a:gd name="connsiteY3" fmla="*/ 289346 h 316492"/>
                <a:gd name="connsiteX4" fmla="*/ 1257643 w 1263020"/>
                <a:gd name="connsiteY4" fmla="*/ 263946 h 316492"/>
                <a:gd name="connsiteX5" fmla="*/ 773456 w 1263020"/>
                <a:gd name="connsiteY5" fmla="*/ 51221 h 316492"/>
                <a:gd name="connsiteX6" fmla="*/ 542475 w 1263020"/>
                <a:gd name="connsiteY6" fmla="*/ 2803 h 316492"/>
                <a:gd name="connsiteX0" fmla="*/ 542475 w 1257652"/>
                <a:gd name="connsiteY0" fmla="*/ 2803 h 315635"/>
                <a:gd name="connsiteX1" fmla="*/ 325781 w 1257652"/>
                <a:gd name="connsiteY1" fmla="*/ 108371 h 315635"/>
                <a:gd name="connsiteX2" fmla="*/ 1931 w 1257652"/>
                <a:gd name="connsiteY2" fmla="*/ 305221 h 315635"/>
                <a:gd name="connsiteX3" fmla="*/ 486912 w 1257652"/>
                <a:gd name="connsiteY3" fmla="*/ 289346 h 315635"/>
                <a:gd name="connsiteX4" fmla="*/ 785909 w 1257652"/>
                <a:gd name="connsiteY4" fmla="*/ 297958 h 315635"/>
                <a:gd name="connsiteX5" fmla="*/ 1257643 w 1257652"/>
                <a:gd name="connsiteY5" fmla="*/ 263946 h 315635"/>
                <a:gd name="connsiteX6" fmla="*/ 773456 w 1257652"/>
                <a:gd name="connsiteY6" fmla="*/ 51221 h 315635"/>
                <a:gd name="connsiteX7" fmla="*/ 542475 w 1257652"/>
                <a:gd name="connsiteY7" fmla="*/ 2803 h 315635"/>
                <a:gd name="connsiteX0" fmla="*/ 542475 w 1257652"/>
                <a:gd name="connsiteY0" fmla="*/ 2803 h 317003"/>
                <a:gd name="connsiteX1" fmla="*/ 325781 w 1257652"/>
                <a:gd name="connsiteY1" fmla="*/ 108371 h 317003"/>
                <a:gd name="connsiteX2" fmla="*/ 1931 w 1257652"/>
                <a:gd name="connsiteY2" fmla="*/ 305221 h 317003"/>
                <a:gd name="connsiteX3" fmla="*/ 486912 w 1257652"/>
                <a:gd name="connsiteY3" fmla="*/ 289346 h 317003"/>
                <a:gd name="connsiteX4" fmla="*/ 795434 w 1257652"/>
                <a:gd name="connsiteY4" fmla="*/ 245570 h 317003"/>
                <a:gd name="connsiteX5" fmla="*/ 1257643 w 1257652"/>
                <a:gd name="connsiteY5" fmla="*/ 263946 h 317003"/>
                <a:gd name="connsiteX6" fmla="*/ 773456 w 1257652"/>
                <a:gd name="connsiteY6" fmla="*/ 51221 h 317003"/>
                <a:gd name="connsiteX7" fmla="*/ 542475 w 1257652"/>
                <a:gd name="connsiteY7" fmla="*/ 2803 h 317003"/>
                <a:gd name="connsiteX0" fmla="*/ 541483 w 1256660"/>
                <a:gd name="connsiteY0" fmla="*/ 6283 h 316692"/>
                <a:gd name="connsiteX1" fmla="*/ 367652 w 1256660"/>
                <a:gd name="connsiteY1" fmla="*/ 164238 h 316692"/>
                <a:gd name="connsiteX2" fmla="*/ 939 w 1256660"/>
                <a:gd name="connsiteY2" fmla="*/ 308701 h 316692"/>
                <a:gd name="connsiteX3" fmla="*/ 485920 w 1256660"/>
                <a:gd name="connsiteY3" fmla="*/ 292826 h 316692"/>
                <a:gd name="connsiteX4" fmla="*/ 794442 w 1256660"/>
                <a:gd name="connsiteY4" fmla="*/ 249050 h 316692"/>
                <a:gd name="connsiteX5" fmla="*/ 1256651 w 1256660"/>
                <a:gd name="connsiteY5" fmla="*/ 267426 h 316692"/>
                <a:gd name="connsiteX6" fmla="*/ 772464 w 1256660"/>
                <a:gd name="connsiteY6" fmla="*/ 54701 h 316692"/>
                <a:gd name="connsiteX7" fmla="*/ 541483 w 1256660"/>
                <a:gd name="connsiteY7" fmla="*/ 6283 h 316692"/>
                <a:gd name="connsiteX0" fmla="*/ 567689 w 1256672"/>
                <a:gd name="connsiteY0" fmla="*/ 35477 h 274449"/>
                <a:gd name="connsiteX1" fmla="*/ 367664 w 1256672"/>
                <a:gd name="connsiteY1" fmla="*/ 121995 h 274449"/>
                <a:gd name="connsiteX2" fmla="*/ 951 w 1256672"/>
                <a:gd name="connsiteY2" fmla="*/ 266458 h 274449"/>
                <a:gd name="connsiteX3" fmla="*/ 485932 w 1256672"/>
                <a:gd name="connsiteY3" fmla="*/ 250583 h 274449"/>
                <a:gd name="connsiteX4" fmla="*/ 794454 w 1256672"/>
                <a:gd name="connsiteY4" fmla="*/ 206807 h 274449"/>
                <a:gd name="connsiteX5" fmla="*/ 1256663 w 1256672"/>
                <a:gd name="connsiteY5" fmla="*/ 225183 h 274449"/>
                <a:gd name="connsiteX6" fmla="*/ 772476 w 1256672"/>
                <a:gd name="connsiteY6" fmla="*/ 12458 h 274449"/>
                <a:gd name="connsiteX7" fmla="*/ 567689 w 1256672"/>
                <a:gd name="connsiteY7" fmla="*/ 35477 h 274449"/>
                <a:gd name="connsiteX0" fmla="*/ 567689 w 1256672"/>
                <a:gd name="connsiteY0" fmla="*/ 1054 h 240026"/>
                <a:gd name="connsiteX1" fmla="*/ 367664 w 1256672"/>
                <a:gd name="connsiteY1" fmla="*/ 87572 h 240026"/>
                <a:gd name="connsiteX2" fmla="*/ 951 w 1256672"/>
                <a:gd name="connsiteY2" fmla="*/ 232035 h 240026"/>
                <a:gd name="connsiteX3" fmla="*/ 485932 w 1256672"/>
                <a:gd name="connsiteY3" fmla="*/ 216160 h 240026"/>
                <a:gd name="connsiteX4" fmla="*/ 794454 w 1256672"/>
                <a:gd name="connsiteY4" fmla="*/ 172384 h 240026"/>
                <a:gd name="connsiteX5" fmla="*/ 1256663 w 1256672"/>
                <a:gd name="connsiteY5" fmla="*/ 190760 h 240026"/>
                <a:gd name="connsiteX6" fmla="*/ 767713 w 1256672"/>
                <a:gd name="connsiteY6" fmla="*/ 49472 h 240026"/>
                <a:gd name="connsiteX7" fmla="*/ 567689 w 1256672"/>
                <a:gd name="connsiteY7" fmla="*/ 1054 h 240026"/>
                <a:gd name="connsiteX0" fmla="*/ 560543 w 1256670"/>
                <a:gd name="connsiteY0" fmla="*/ 433 h 289412"/>
                <a:gd name="connsiteX1" fmla="*/ 367662 w 1256670"/>
                <a:gd name="connsiteY1" fmla="*/ 136958 h 289412"/>
                <a:gd name="connsiteX2" fmla="*/ 949 w 1256670"/>
                <a:gd name="connsiteY2" fmla="*/ 281421 h 289412"/>
                <a:gd name="connsiteX3" fmla="*/ 485930 w 1256670"/>
                <a:gd name="connsiteY3" fmla="*/ 265546 h 289412"/>
                <a:gd name="connsiteX4" fmla="*/ 794452 w 1256670"/>
                <a:gd name="connsiteY4" fmla="*/ 221770 h 289412"/>
                <a:gd name="connsiteX5" fmla="*/ 1256661 w 1256670"/>
                <a:gd name="connsiteY5" fmla="*/ 240146 h 289412"/>
                <a:gd name="connsiteX6" fmla="*/ 767711 w 1256670"/>
                <a:gd name="connsiteY6" fmla="*/ 98858 h 289412"/>
                <a:gd name="connsiteX7" fmla="*/ 560543 w 1256670"/>
                <a:gd name="connsiteY7" fmla="*/ 433 h 289412"/>
                <a:gd name="connsiteX0" fmla="*/ 561099 w 1257226"/>
                <a:gd name="connsiteY0" fmla="*/ 148 h 290328"/>
                <a:gd name="connsiteX1" fmla="*/ 342025 w 1257226"/>
                <a:gd name="connsiteY1" fmla="*/ 120005 h 290328"/>
                <a:gd name="connsiteX2" fmla="*/ 1505 w 1257226"/>
                <a:gd name="connsiteY2" fmla="*/ 281136 h 290328"/>
                <a:gd name="connsiteX3" fmla="*/ 486486 w 1257226"/>
                <a:gd name="connsiteY3" fmla="*/ 265261 h 290328"/>
                <a:gd name="connsiteX4" fmla="*/ 795008 w 1257226"/>
                <a:gd name="connsiteY4" fmla="*/ 221485 h 290328"/>
                <a:gd name="connsiteX5" fmla="*/ 1257217 w 1257226"/>
                <a:gd name="connsiteY5" fmla="*/ 239861 h 290328"/>
                <a:gd name="connsiteX6" fmla="*/ 768267 w 1257226"/>
                <a:gd name="connsiteY6" fmla="*/ 98573 h 290328"/>
                <a:gd name="connsiteX7" fmla="*/ 561099 w 1257226"/>
                <a:gd name="connsiteY7" fmla="*/ 148 h 290328"/>
                <a:gd name="connsiteX0" fmla="*/ 561099 w 1257226"/>
                <a:gd name="connsiteY0" fmla="*/ 343 h 290523"/>
                <a:gd name="connsiteX1" fmla="*/ 342025 w 1257226"/>
                <a:gd name="connsiteY1" fmla="*/ 120200 h 290523"/>
                <a:gd name="connsiteX2" fmla="*/ 1505 w 1257226"/>
                <a:gd name="connsiteY2" fmla="*/ 281331 h 290523"/>
                <a:gd name="connsiteX3" fmla="*/ 486486 w 1257226"/>
                <a:gd name="connsiteY3" fmla="*/ 265456 h 290523"/>
                <a:gd name="connsiteX4" fmla="*/ 795008 w 1257226"/>
                <a:gd name="connsiteY4" fmla="*/ 221680 h 290523"/>
                <a:gd name="connsiteX5" fmla="*/ 1257217 w 1257226"/>
                <a:gd name="connsiteY5" fmla="*/ 240056 h 290523"/>
                <a:gd name="connsiteX6" fmla="*/ 806367 w 1257226"/>
                <a:gd name="connsiteY6" fmla="*/ 89243 h 290523"/>
                <a:gd name="connsiteX7" fmla="*/ 561099 w 1257226"/>
                <a:gd name="connsiteY7" fmla="*/ 343 h 290523"/>
                <a:gd name="connsiteX0" fmla="*/ 564811 w 1260938"/>
                <a:gd name="connsiteY0" fmla="*/ 343 h 307269"/>
                <a:gd name="connsiteX1" fmla="*/ 345737 w 1260938"/>
                <a:gd name="connsiteY1" fmla="*/ 120200 h 307269"/>
                <a:gd name="connsiteX2" fmla="*/ 5217 w 1260938"/>
                <a:gd name="connsiteY2" fmla="*/ 281331 h 307269"/>
                <a:gd name="connsiteX3" fmla="*/ 490198 w 1260938"/>
                <a:gd name="connsiteY3" fmla="*/ 265456 h 307269"/>
                <a:gd name="connsiteX4" fmla="*/ 798720 w 1260938"/>
                <a:gd name="connsiteY4" fmla="*/ 221680 h 307269"/>
                <a:gd name="connsiteX5" fmla="*/ 1260929 w 1260938"/>
                <a:gd name="connsiteY5" fmla="*/ 240056 h 307269"/>
                <a:gd name="connsiteX6" fmla="*/ 810079 w 1260938"/>
                <a:gd name="connsiteY6" fmla="*/ 89243 h 307269"/>
                <a:gd name="connsiteX7" fmla="*/ 564811 w 1260938"/>
                <a:gd name="connsiteY7" fmla="*/ 343 h 307269"/>
                <a:gd name="connsiteX0" fmla="*/ 459782 w 1260684"/>
                <a:gd name="connsiteY0" fmla="*/ 46 h 757822"/>
                <a:gd name="connsiteX1" fmla="*/ 345483 w 1260684"/>
                <a:gd name="connsiteY1" fmla="*/ 570753 h 757822"/>
                <a:gd name="connsiteX2" fmla="*/ 4963 w 1260684"/>
                <a:gd name="connsiteY2" fmla="*/ 731884 h 757822"/>
                <a:gd name="connsiteX3" fmla="*/ 489944 w 1260684"/>
                <a:gd name="connsiteY3" fmla="*/ 716009 h 757822"/>
                <a:gd name="connsiteX4" fmla="*/ 798466 w 1260684"/>
                <a:gd name="connsiteY4" fmla="*/ 672233 h 757822"/>
                <a:gd name="connsiteX5" fmla="*/ 1260675 w 1260684"/>
                <a:gd name="connsiteY5" fmla="*/ 690609 h 757822"/>
                <a:gd name="connsiteX6" fmla="*/ 809825 w 1260684"/>
                <a:gd name="connsiteY6" fmla="*/ 539796 h 757822"/>
                <a:gd name="connsiteX7" fmla="*/ 459782 w 1260684"/>
                <a:gd name="connsiteY7" fmla="*/ 46 h 757822"/>
                <a:gd name="connsiteX0" fmla="*/ 454906 w 1255808"/>
                <a:gd name="connsiteY0" fmla="*/ 165 h 747437"/>
                <a:gd name="connsiteX1" fmla="*/ 445382 w 1255808"/>
                <a:gd name="connsiteY1" fmla="*/ 485147 h 747437"/>
                <a:gd name="connsiteX2" fmla="*/ 87 w 1255808"/>
                <a:gd name="connsiteY2" fmla="*/ 732003 h 747437"/>
                <a:gd name="connsiteX3" fmla="*/ 485068 w 1255808"/>
                <a:gd name="connsiteY3" fmla="*/ 716128 h 747437"/>
                <a:gd name="connsiteX4" fmla="*/ 793590 w 1255808"/>
                <a:gd name="connsiteY4" fmla="*/ 672352 h 747437"/>
                <a:gd name="connsiteX5" fmla="*/ 1255799 w 1255808"/>
                <a:gd name="connsiteY5" fmla="*/ 690728 h 747437"/>
                <a:gd name="connsiteX6" fmla="*/ 804949 w 1255808"/>
                <a:gd name="connsiteY6" fmla="*/ 539915 h 747437"/>
                <a:gd name="connsiteX7" fmla="*/ 454906 w 1255808"/>
                <a:gd name="connsiteY7" fmla="*/ 165 h 747437"/>
                <a:gd name="connsiteX0" fmla="*/ 30706 w 831608"/>
                <a:gd name="connsiteY0" fmla="*/ 164 h 724048"/>
                <a:gd name="connsiteX1" fmla="*/ 21182 w 831608"/>
                <a:gd name="connsiteY1" fmla="*/ 485146 h 724048"/>
                <a:gd name="connsiteX2" fmla="*/ 60868 w 831608"/>
                <a:gd name="connsiteY2" fmla="*/ 716127 h 724048"/>
                <a:gd name="connsiteX3" fmla="*/ 369390 w 831608"/>
                <a:gd name="connsiteY3" fmla="*/ 672351 h 724048"/>
                <a:gd name="connsiteX4" fmla="*/ 831599 w 831608"/>
                <a:gd name="connsiteY4" fmla="*/ 690727 h 724048"/>
                <a:gd name="connsiteX5" fmla="*/ 380749 w 831608"/>
                <a:gd name="connsiteY5" fmla="*/ 539914 h 724048"/>
                <a:gd name="connsiteX6" fmla="*/ 30706 w 831608"/>
                <a:gd name="connsiteY6" fmla="*/ 164 h 724048"/>
                <a:gd name="connsiteX0" fmla="*/ 30706 w 416793"/>
                <a:gd name="connsiteY0" fmla="*/ 164 h 726606"/>
                <a:gd name="connsiteX1" fmla="*/ 21182 w 416793"/>
                <a:gd name="connsiteY1" fmla="*/ 485146 h 726606"/>
                <a:gd name="connsiteX2" fmla="*/ 60868 w 416793"/>
                <a:gd name="connsiteY2" fmla="*/ 716127 h 726606"/>
                <a:gd name="connsiteX3" fmla="*/ 369390 w 416793"/>
                <a:gd name="connsiteY3" fmla="*/ 672351 h 726606"/>
                <a:gd name="connsiteX4" fmla="*/ 380749 w 416793"/>
                <a:gd name="connsiteY4" fmla="*/ 539914 h 726606"/>
                <a:gd name="connsiteX5" fmla="*/ 30706 w 416793"/>
                <a:gd name="connsiteY5" fmla="*/ 164 h 726606"/>
                <a:gd name="connsiteX0" fmla="*/ 15627 w 363205"/>
                <a:gd name="connsiteY0" fmla="*/ 978 h 727420"/>
                <a:gd name="connsiteX1" fmla="*/ 6103 w 363205"/>
                <a:gd name="connsiteY1" fmla="*/ 485960 h 727420"/>
                <a:gd name="connsiteX2" fmla="*/ 45789 w 363205"/>
                <a:gd name="connsiteY2" fmla="*/ 716941 h 727420"/>
                <a:gd name="connsiteX3" fmla="*/ 354311 w 363205"/>
                <a:gd name="connsiteY3" fmla="*/ 673165 h 727420"/>
                <a:gd name="connsiteX4" fmla="*/ 149770 w 363205"/>
                <a:gd name="connsiteY4" fmla="*/ 369278 h 727420"/>
                <a:gd name="connsiteX5" fmla="*/ 15627 w 363205"/>
                <a:gd name="connsiteY5" fmla="*/ 978 h 727420"/>
                <a:gd name="connsiteX0" fmla="*/ 15627 w 215159"/>
                <a:gd name="connsiteY0" fmla="*/ 981 h 728856"/>
                <a:gd name="connsiteX1" fmla="*/ 6103 w 215159"/>
                <a:gd name="connsiteY1" fmla="*/ 485963 h 728856"/>
                <a:gd name="connsiteX2" fmla="*/ 45789 w 215159"/>
                <a:gd name="connsiteY2" fmla="*/ 716944 h 728856"/>
                <a:gd name="connsiteX3" fmla="*/ 195561 w 215159"/>
                <a:gd name="connsiteY3" fmla="*/ 679518 h 728856"/>
                <a:gd name="connsiteX4" fmla="*/ 149770 w 215159"/>
                <a:gd name="connsiteY4" fmla="*/ 369281 h 728856"/>
                <a:gd name="connsiteX5" fmla="*/ 15627 w 215159"/>
                <a:gd name="connsiteY5" fmla="*/ 981 h 728856"/>
                <a:gd name="connsiteX0" fmla="*/ 81648 w 281180"/>
                <a:gd name="connsiteY0" fmla="*/ 981 h 841845"/>
                <a:gd name="connsiteX1" fmla="*/ 72124 w 281180"/>
                <a:gd name="connsiteY1" fmla="*/ 485963 h 841845"/>
                <a:gd name="connsiteX2" fmla="*/ 7035 w 281180"/>
                <a:gd name="connsiteY2" fmla="*/ 837594 h 841845"/>
                <a:gd name="connsiteX3" fmla="*/ 261582 w 281180"/>
                <a:gd name="connsiteY3" fmla="*/ 679518 h 841845"/>
                <a:gd name="connsiteX4" fmla="*/ 215791 w 281180"/>
                <a:gd name="connsiteY4" fmla="*/ 369281 h 841845"/>
                <a:gd name="connsiteX5" fmla="*/ 81648 w 281180"/>
                <a:gd name="connsiteY5" fmla="*/ 981 h 841845"/>
                <a:gd name="connsiteX0" fmla="*/ 103244 w 302776"/>
                <a:gd name="connsiteY0" fmla="*/ 394 h 843023"/>
                <a:gd name="connsiteX1" fmla="*/ 14345 w 302776"/>
                <a:gd name="connsiteY1" fmla="*/ 440926 h 843023"/>
                <a:gd name="connsiteX2" fmla="*/ 28631 w 302776"/>
                <a:gd name="connsiteY2" fmla="*/ 837007 h 843023"/>
                <a:gd name="connsiteX3" fmla="*/ 283178 w 302776"/>
                <a:gd name="connsiteY3" fmla="*/ 678931 h 843023"/>
                <a:gd name="connsiteX4" fmla="*/ 237387 w 302776"/>
                <a:gd name="connsiteY4" fmla="*/ 368694 h 843023"/>
                <a:gd name="connsiteX5" fmla="*/ 103244 w 302776"/>
                <a:gd name="connsiteY5" fmla="*/ 394 h 843023"/>
                <a:gd name="connsiteX0" fmla="*/ 103244 w 295911"/>
                <a:gd name="connsiteY0" fmla="*/ 562 h 843191"/>
                <a:gd name="connsiteX1" fmla="*/ 14345 w 295911"/>
                <a:gd name="connsiteY1" fmla="*/ 441094 h 843191"/>
                <a:gd name="connsiteX2" fmla="*/ 28631 w 295911"/>
                <a:gd name="connsiteY2" fmla="*/ 837175 h 843191"/>
                <a:gd name="connsiteX3" fmla="*/ 283178 w 295911"/>
                <a:gd name="connsiteY3" fmla="*/ 679099 h 843191"/>
                <a:gd name="connsiteX4" fmla="*/ 177062 w 295911"/>
                <a:gd name="connsiteY4" fmla="*/ 356162 h 843191"/>
                <a:gd name="connsiteX5" fmla="*/ 103244 w 295911"/>
                <a:gd name="connsiteY5" fmla="*/ 562 h 843191"/>
                <a:gd name="connsiteX0" fmla="*/ 97124 w 198597"/>
                <a:gd name="connsiteY0" fmla="*/ 547 h 840442"/>
                <a:gd name="connsiteX1" fmla="*/ 8225 w 198597"/>
                <a:gd name="connsiteY1" fmla="*/ 441079 h 840442"/>
                <a:gd name="connsiteX2" fmla="*/ 22511 w 198597"/>
                <a:gd name="connsiteY2" fmla="*/ 837160 h 840442"/>
                <a:gd name="connsiteX3" fmla="*/ 172283 w 198597"/>
                <a:gd name="connsiteY3" fmla="*/ 631459 h 840442"/>
                <a:gd name="connsiteX4" fmla="*/ 170942 w 198597"/>
                <a:gd name="connsiteY4" fmla="*/ 356147 h 840442"/>
                <a:gd name="connsiteX5" fmla="*/ 97124 w 198597"/>
                <a:gd name="connsiteY5" fmla="*/ 547 h 840442"/>
                <a:gd name="connsiteX0" fmla="*/ 97124 w 210866"/>
                <a:gd name="connsiteY0" fmla="*/ 1271 h 841166"/>
                <a:gd name="connsiteX1" fmla="*/ 8225 w 210866"/>
                <a:gd name="connsiteY1" fmla="*/ 441803 h 841166"/>
                <a:gd name="connsiteX2" fmla="*/ 22511 w 210866"/>
                <a:gd name="connsiteY2" fmla="*/ 837884 h 841166"/>
                <a:gd name="connsiteX3" fmla="*/ 172283 w 210866"/>
                <a:gd name="connsiteY3" fmla="*/ 632183 h 841166"/>
                <a:gd name="connsiteX4" fmla="*/ 199517 w 210866"/>
                <a:gd name="connsiteY4" fmla="*/ 318771 h 841166"/>
                <a:gd name="connsiteX5" fmla="*/ 97124 w 210866"/>
                <a:gd name="connsiteY5" fmla="*/ 1271 h 841166"/>
                <a:gd name="connsiteX0" fmla="*/ 94367 w 196794"/>
                <a:gd name="connsiteY0" fmla="*/ 1241 h 839731"/>
                <a:gd name="connsiteX1" fmla="*/ 5468 w 196794"/>
                <a:gd name="connsiteY1" fmla="*/ 441773 h 839731"/>
                <a:gd name="connsiteX2" fmla="*/ 19754 w 196794"/>
                <a:gd name="connsiteY2" fmla="*/ 837854 h 839731"/>
                <a:gd name="connsiteX3" fmla="*/ 102851 w 196794"/>
                <a:gd name="connsiteY3" fmla="*/ 594053 h 839731"/>
                <a:gd name="connsiteX4" fmla="*/ 196760 w 196794"/>
                <a:gd name="connsiteY4" fmla="*/ 318741 h 839731"/>
                <a:gd name="connsiteX5" fmla="*/ 94367 w 196794"/>
                <a:gd name="connsiteY5" fmla="*/ 1241 h 839731"/>
                <a:gd name="connsiteX0" fmla="*/ 95665 w 199903"/>
                <a:gd name="connsiteY0" fmla="*/ 1298 h 842866"/>
                <a:gd name="connsiteX1" fmla="*/ 6766 w 199903"/>
                <a:gd name="connsiteY1" fmla="*/ 441830 h 842866"/>
                <a:gd name="connsiteX2" fmla="*/ 21052 w 199903"/>
                <a:gd name="connsiteY2" fmla="*/ 837911 h 842866"/>
                <a:gd name="connsiteX3" fmla="*/ 139074 w 199903"/>
                <a:gd name="connsiteY3" fmla="*/ 663960 h 842866"/>
                <a:gd name="connsiteX4" fmla="*/ 198058 w 199903"/>
                <a:gd name="connsiteY4" fmla="*/ 318798 h 842866"/>
                <a:gd name="connsiteX5" fmla="*/ 95665 w 199903"/>
                <a:gd name="connsiteY5" fmla="*/ 1298 h 842866"/>
                <a:gd name="connsiteX0" fmla="*/ 95665 w 198720"/>
                <a:gd name="connsiteY0" fmla="*/ 1298 h 842866"/>
                <a:gd name="connsiteX1" fmla="*/ 6766 w 198720"/>
                <a:gd name="connsiteY1" fmla="*/ 441830 h 842866"/>
                <a:gd name="connsiteX2" fmla="*/ 21052 w 198720"/>
                <a:gd name="connsiteY2" fmla="*/ 837911 h 842866"/>
                <a:gd name="connsiteX3" fmla="*/ 139074 w 198720"/>
                <a:gd name="connsiteY3" fmla="*/ 663960 h 842866"/>
                <a:gd name="connsiteX4" fmla="*/ 198058 w 198720"/>
                <a:gd name="connsiteY4" fmla="*/ 318798 h 842866"/>
                <a:gd name="connsiteX5" fmla="*/ 95665 w 198720"/>
                <a:gd name="connsiteY5" fmla="*/ 1298 h 842866"/>
                <a:gd name="connsiteX0" fmla="*/ 95665 w 198720"/>
                <a:gd name="connsiteY0" fmla="*/ 1298 h 844134"/>
                <a:gd name="connsiteX1" fmla="*/ 6766 w 198720"/>
                <a:gd name="connsiteY1" fmla="*/ 441830 h 844134"/>
                <a:gd name="connsiteX2" fmla="*/ 21052 w 198720"/>
                <a:gd name="connsiteY2" fmla="*/ 837911 h 844134"/>
                <a:gd name="connsiteX3" fmla="*/ 139074 w 198720"/>
                <a:gd name="connsiteY3" fmla="*/ 663960 h 844134"/>
                <a:gd name="connsiteX4" fmla="*/ 198058 w 198720"/>
                <a:gd name="connsiteY4" fmla="*/ 318798 h 844134"/>
                <a:gd name="connsiteX5" fmla="*/ 95665 w 198720"/>
                <a:gd name="connsiteY5" fmla="*/ 1298 h 844134"/>
                <a:gd name="connsiteX0" fmla="*/ 164731 w 267786"/>
                <a:gd name="connsiteY0" fmla="*/ 1298 h 899703"/>
                <a:gd name="connsiteX1" fmla="*/ 75832 w 267786"/>
                <a:gd name="connsiteY1" fmla="*/ 441830 h 899703"/>
                <a:gd name="connsiteX2" fmla="*/ 4393 w 267786"/>
                <a:gd name="connsiteY2" fmla="*/ 895061 h 899703"/>
                <a:gd name="connsiteX3" fmla="*/ 208140 w 267786"/>
                <a:gd name="connsiteY3" fmla="*/ 663960 h 899703"/>
                <a:gd name="connsiteX4" fmla="*/ 267124 w 267786"/>
                <a:gd name="connsiteY4" fmla="*/ 318798 h 899703"/>
                <a:gd name="connsiteX5" fmla="*/ 164731 w 267786"/>
                <a:gd name="connsiteY5" fmla="*/ 1298 h 899703"/>
                <a:gd name="connsiteX0" fmla="*/ 177407 w 280462"/>
                <a:gd name="connsiteY0" fmla="*/ 1298 h 897827"/>
                <a:gd name="connsiteX1" fmla="*/ 88508 w 280462"/>
                <a:gd name="connsiteY1" fmla="*/ 441830 h 897827"/>
                <a:gd name="connsiteX2" fmla="*/ 17069 w 280462"/>
                <a:gd name="connsiteY2" fmla="*/ 895061 h 897827"/>
                <a:gd name="connsiteX3" fmla="*/ 220816 w 280462"/>
                <a:gd name="connsiteY3" fmla="*/ 663960 h 897827"/>
                <a:gd name="connsiteX4" fmla="*/ 279800 w 280462"/>
                <a:gd name="connsiteY4" fmla="*/ 318798 h 897827"/>
                <a:gd name="connsiteX5" fmla="*/ 177407 w 280462"/>
                <a:gd name="connsiteY5" fmla="*/ 1298 h 897827"/>
                <a:gd name="connsiteX0" fmla="*/ 108113 w 211168"/>
                <a:gd name="connsiteY0" fmla="*/ 1298 h 913505"/>
                <a:gd name="connsiteX1" fmla="*/ 19214 w 211168"/>
                <a:gd name="connsiteY1" fmla="*/ 441830 h 913505"/>
                <a:gd name="connsiteX2" fmla="*/ 33500 w 211168"/>
                <a:gd name="connsiteY2" fmla="*/ 910936 h 913505"/>
                <a:gd name="connsiteX3" fmla="*/ 151522 w 211168"/>
                <a:gd name="connsiteY3" fmla="*/ 663960 h 913505"/>
                <a:gd name="connsiteX4" fmla="*/ 210506 w 211168"/>
                <a:gd name="connsiteY4" fmla="*/ 318798 h 913505"/>
                <a:gd name="connsiteX5" fmla="*/ 108113 w 211168"/>
                <a:gd name="connsiteY5" fmla="*/ 1298 h 913505"/>
                <a:gd name="connsiteX0" fmla="*/ 94918 w 197480"/>
                <a:gd name="connsiteY0" fmla="*/ 1290 h 914790"/>
                <a:gd name="connsiteX1" fmla="*/ 6019 w 197480"/>
                <a:gd name="connsiteY1" fmla="*/ 441822 h 914790"/>
                <a:gd name="connsiteX2" fmla="*/ 20305 w 197480"/>
                <a:gd name="connsiteY2" fmla="*/ 910928 h 914790"/>
                <a:gd name="connsiteX3" fmla="*/ 119277 w 197480"/>
                <a:gd name="connsiteY3" fmla="*/ 654427 h 914790"/>
                <a:gd name="connsiteX4" fmla="*/ 197311 w 197480"/>
                <a:gd name="connsiteY4" fmla="*/ 318790 h 914790"/>
                <a:gd name="connsiteX5" fmla="*/ 94918 w 197480"/>
                <a:gd name="connsiteY5" fmla="*/ 1290 h 914790"/>
                <a:gd name="connsiteX0" fmla="*/ 94918 w 184816"/>
                <a:gd name="connsiteY0" fmla="*/ 510 h 914010"/>
                <a:gd name="connsiteX1" fmla="*/ 6019 w 184816"/>
                <a:gd name="connsiteY1" fmla="*/ 441042 h 914010"/>
                <a:gd name="connsiteX2" fmla="*/ 20305 w 184816"/>
                <a:gd name="connsiteY2" fmla="*/ 910148 h 914010"/>
                <a:gd name="connsiteX3" fmla="*/ 119277 w 184816"/>
                <a:gd name="connsiteY3" fmla="*/ 653647 h 914010"/>
                <a:gd name="connsiteX4" fmla="*/ 184611 w 184816"/>
                <a:gd name="connsiteY4" fmla="*/ 359285 h 914010"/>
                <a:gd name="connsiteX5" fmla="*/ 94918 w 184816"/>
                <a:gd name="connsiteY5" fmla="*/ 510 h 914010"/>
                <a:gd name="connsiteX0" fmla="*/ 105628 w 195526"/>
                <a:gd name="connsiteY0" fmla="*/ 472 h 914073"/>
                <a:gd name="connsiteX1" fmla="*/ 4029 w 195526"/>
                <a:gd name="connsiteY1" fmla="*/ 437829 h 914073"/>
                <a:gd name="connsiteX2" fmla="*/ 31015 w 195526"/>
                <a:gd name="connsiteY2" fmla="*/ 910110 h 914073"/>
                <a:gd name="connsiteX3" fmla="*/ 129987 w 195526"/>
                <a:gd name="connsiteY3" fmla="*/ 653609 h 914073"/>
                <a:gd name="connsiteX4" fmla="*/ 195321 w 195526"/>
                <a:gd name="connsiteY4" fmla="*/ 359247 h 914073"/>
                <a:gd name="connsiteX5" fmla="*/ 105628 w 195526"/>
                <a:gd name="connsiteY5" fmla="*/ 472 h 914073"/>
                <a:gd name="connsiteX0" fmla="*/ 116141 w 206039"/>
                <a:gd name="connsiteY0" fmla="*/ 472 h 910114"/>
                <a:gd name="connsiteX1" fmla="*/ 14542 w 206039"/>
                <a:gd name="connsiteY1" fmla="*/ 437829 h 910114"/>
                <a:gd name="connsiteX2" fmla="*/ 41528 w 206039"/>
                <a:gd name="connsiteY2" fmla="*/ 910110 h 910114"/>
                <a:gd name="connsiteX3" fmla="*/ 140500 w 206039"/>
                <a:gd name="connsiteY3" fmla="*/ 653609 h 910114"/>
                <a:gd name="connsiteX4" fmla="*/ 205834 w 206039"/>
                <a:gd name="connsiteY4" fmla="*/ 359247 h 910114"/>
                <a:gd name="connsiteX5" fmla="*/ 116141 w 206039"/>
                <a:gd name="connsiteY5" fmla="*/ 472 h 910114"/>
                <a:gd name="connsiteX0" fmla="*/ 116141 w 206039"/>
                <a:gd name="connsiteY0" fmla="*/ 472 h 910114"/>
                <a:gd name="connsiteX1" fmla="*/ 14542 w 206039"/>
                <a:gd name="connsiteY1" fmla="*/ 437829 h 910114"/>
                <a:gd name="connsiteX2" fmla="*/ 41528 w 206039"/>
                <a:gd name="connsiteY2" fmla="*/ 910110 h 910114"/>
                <a:gd name="connsiteX3" fmla="*/ 140500 w 206039"/>
                <a:gd name="connsiteY3" fmla="*/ 653609 h 910114"/>
                <a:gd name="connsiteX4" fmla="*/ 205834 w 206039"/>
                <a:gd name="connsiteY4" fmla="*/ 359247 h 910114"/>
                <a:gd name="connsiteX5" fmla="*/ 116141 w 206039"/>
                <a:gd name="connsiteY5" fmla="*/ 472 h 910114"/>
                <a:gd name="connsiteX0" fmla="*/ 116141 w 206182"/>
                <a:gd name="connsiteY0" fmla="*/ 472 h 910114"/>
                <a:gd name="connsiteX1" fmla="*/ 14542 w 206182"/>
                <a:gd name="connsiteY1" fmla="*/ 437829 h 910114"/>
                <a:gd name="connsiteX2" fmla="*/ 41528 w 206182"/>
                <a:gd name="connsiteY2" fmla="*/ 910110 h 910114"/>
                <a:gd name="connsiteX3" fmla="*/ 140500 w 206182"/>
                <a:gd name="connsiteY3" fmla="*/ 653609 h 910114"/>
                <a:gd name="connsiteX4" fmla="*/ 205834 w 206182"/>
                <a:gd name="connsiteY4" fmla="*/ 359247 h 910114"/>
                <a:gd name="connsiteX5" fmla="*/ 116141 w 206182"/>
                <a:gd name="connsiteY5" fmla="*/ 472 h 910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182" h="910114">
                  <a:moveTo>
                    <a:pt x="116141" y="472"/>
                  </a:moveTo>
                  <a:cubicBezTo>
                    <a:pt x="84259" y="13569"/>
                    <a:pt x="26978" y="286223"/>
                    <a:pt x="14542" y="437829"/>
                  </a:cubicBezTo>
                  <a:cubicBezTo>
                    <a:pt x="2106" y="589435"/>
                    <a:pt x="-20740" y="909072"/>
                    <a:pt x="41528" y="910110"/>
                  </a:cubicBezTo>
                  <a:cubicBezTo>
                    <a:pt x="103796" y="911148"/>
                    <a:pt x="125287" y="736953"/>
                    <a:pt x="140500" y="653609"/>
                  </a:cubicBezTo>
                  <a:cubicBezTo>
                    <a:pt x="177938" y="528990"/>
                    <a:pt x="209894" y="468103"/>
                    <a:pt x="205834" y="359247"/>
                  </a:cubicBezTo>
                  <a:cubicBezTo>
                    <a:pt x="201774" y="250391"/>
                    <a:pt x="148023" y="-12625"/>
                    <a:pt x="116141" y="472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89D60F27-508E-46A8-9F97-10AFE509467E}"/>
                </a:ext>
              </a:extLst>
            </p:cNvPr>
            <p:cNvSpPr/>
            <p:nvPr/>
          </p:nvSpPr>
          <p:spPr>
            <a:xfrm>
              <a:off x="1502542" y="806902"/>
              <a:ext cx="1317460" cy="460134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  <a:gd name="connsiteX0" fmla="*/ 581864 w 778359"/>
                <a:gd name="connsiteY0" fmla="*/ 455 h 565647"/>
                <a:gd name="connsiteX1" fmla="*/ 324689 w 778359"/>
                <a:gd name="connsiteY1" fmla="*/ 270330 h 565647"/>
                <a:gd name="connsiteX2" fmla="*/ 839 w 778359"/>
                <a:gd name="connsiteY2" fmla="*/ 467180 h 565647"/>
                <a:gd name="connsiteX3" fmla="*/ 426289 w 778359"/>
                <a:gd name="connsiteY3" fmla="*/ 565605 h 565647"/>
                <a:gd name="connsiteX4" fmla="*/ 702514 w 778359"/>
                <a:gd name="connsiteY4" fmla="*/ 479880 h 565647"/>
                <a:gd name="connsiteX5" fmla="*/ 772364 w 778359"/>
                <a:gd name="connsiteY5" fmla="*/ 213180 h 565647"/>
                <a:gd name="connsiteX6" fmla="*/ 581864 w 778359"/>
                <a:gd name="connsiteY6" fmla="*/ 455 h 565647"/>
                <a:gd name="connsiteX0" fmla="*/ 619871 w 816366"/>
                <a:gd name="connsiteY0" fmla="*/ 455 h 638105"/>
                <a:gd name="connsiteX1" fmla="*/ 362696 w 816366"/>
                <a:gd name="connsiteY1" fmla="*/ 270330 h 638105"/>
                <a:gd name="connsiteX2" fmla="*/ 746 w 816366"/>
                <a:gd name="connsiteY2" fmla="*/ 600530 h 638105"/>
                <a:gd name="connsiteX3" fmla="*/ 464296 w 816366"/>
                <a:gd name="connsiteY3" fmla="*/ 565605 h 638105"/>
                <a:gd name="connsiteX4" fmla="*/ 740521 w 816366"/>
                <a:gd name="connsiteY4" fmla="*/ 479880 h 638105"/>
                <a:gd name="connsiteX5" fmla="*/ 810371 w 816366"/>
                <a:gd name="connsiteY5" fmla="*/ 213180 h 638105"/>
                <a:gd name="connsiteX6" fmla="*/ 619871 w 816366"/>
                <a:gd name="connsiteY6" fmla="*/ 455 h 638105"/>
                <a:gd name="connsiteX0" fmla="*/ 619871 w 813495"/>
                <a:gd name="connsiteY0" fmla="*/ 501 h 647755"/>
                <a:gd name="connsiteX1" fmla="*/ 362696 w 813495"/>
                <a:gd name="connsiteY1" fmla="*/ 270376 h 647755"/>
                <a:gd name="connsiteX2" fmla="*/ 746 w 813495"/>
                <a:gd name="connsiteY2" fmla="*/ 600576 h 647755"/>
                <a:gd name="connsiteX3" fmla="*/ 464296 w 813495"/>
                <a:gd name="connsiteY3" fmla="*/ 565651 h 647755"/>
                <a:gd name="connsiteX4" fmla="*/ 810371 w 813495"/>
                <a:gd name="connsiteY4" fmla="*/ 213226 h 647755"/>
                <a:gd name="connsiteX5" fmla="*/ 619871 w 813495"/>
                <a:gd name="connsiteY5" fmla="*/ 501 h 647755"/>
                <a:gd name="connsiteX0" fmla="*/ 667517 w 817074"/>
                <a:gd name="connsiteY0" fmla="*/ 337 h 726966"/>
                <a:gd name="connsiteX1" fmla="*/ 362717 w 817074"/>
                <a:gd name="connsiteY1" fmla="*/ 349587 h 726966"/>
                <a:gd name="connsiteX2" fmla="*/ 767 w 817074"/>
                <a:gd name="connsiteY2" fmla="*/ 679787 h 726966"/>
                <a:gd name="connsiteX3" fmla="*/ 464317 w 817074"/>
                <a:gd name="connsiteY3" fmla="*/ 644862 h 726966"/>
                <a:gd name="connsiteX4" fmla="*/ 810392 w 817074"/>
                <a:gd name="connsiteY4" fmla="*/ 292437 h 726966"/>
                <a:gd name="connsiteX5" fmla="*/ 667517 w 817074"/>
                <a:gd name="connsiteY5" fmla="*/ 337 h 726966"/>
                <a:gd name="connsiteX0" fmla="*/ 713575 w 866844"/>
                <a:gd name="connsiteY0" fmla="*/ 1977 h 720663"/>
                <a:gd name="connsiteX1" fmla="*/ 91275 w 866844"/>
                <a:gd name="connsiteY1" fmla="*/ 192477 h 720663"/>
                <a:gd name="connsiteX2" fmla="*/ 46825 w 866844"/>
                <a:gd name="connsiteY2" fmla="*/ 681427 h 720663"/>
                <a:gd name="connsiteX3" fmla="*/ 510375 w 866844"/>
                <a:gd name="connsiteY3" fmla="*/ 646502 h 720663"/>
                <a:gd name="connsiteX4" fmla="*/ 856450 w 866844"/>
                <a:gd name="connsiteY4" fmla="*/ 294077 h 720663"/>
                <a:gd name="connsiteX5" fmla="*/ 713575 w 866844"/>
                <a:gd name="connsiteY5" fmla="*/ 1977 h 720663"/>
                <a:gd name="connsiteX0" fmla="*/ 638907 w 792176"/>
                <a:gd name="connsiteY0" fmla="*/ 1588 h 654227"/>
                <a:gd name="connsiteX1" fmla="*/ 16607 w 792176"/>
                <a:gd name="connsiteY1" fmla="*/ 192088 h 654227"/>
                <a:gd name="connsiteX2" fmla="*/ 200757 w 792176"/>
                <a:gd name="connsiteY2" fmla="*/ 512763 h 654227"/>
                <a:gd name="connsiteX3" fmla="*/ 435707 w 792176"/>
                <a:gd name="connsiteY3" fmla="*/ 646113 h 654227"/>
                <a:gd name="connsiteX4" fmla="*/ 781782 w 792176"/>
                <a:gd name="connsiteY4" fmla="*/ 293688 h 654227"/>
                <a:gd name="connsiteX5" fmla="*/ 638907 w 792176"/>
                <a:gd name="connsiteY5" fmla="*/ 1588 h 654227"/>
                <a:gd name="connsiteX0" fmla="*/ 634772 w 788041"/>
                <a:gd name="connsiteY0" fmla="*/ 1466 h 648703"/>
                <a:gd name="connsiteX1" fmla="*/ 12472 w 788041"/>
                <a:gd name="connsiteY1" fmla="*/ 191966 h 648703"/>
                <a:gd name="connsiteX2" fmla="*/ 234722 w 788041"/>
                <a:gd name="connsiteY2" fmla="*/ 442791 h 648703"/>
                <a:gd name="connsiteX3" fmla="*/ 431572 w 788041"/>
                <a:gd name="connsiteY3" fmla="*/ 645991 h 648703"/>
                <a:gd name="connsiteX4" fmla="*/ 777647 w 788041"/>
                <a:gd name="connsiteY4" fmla="*/ 293566 h 648703"/>
                <a:gd name="connsiteX5" fmla="*/ 634772 w 788041"/>
                <a:gd name="connsiteY5" fmla="*/ 1466 h 648703"/>
                <a:gd name="connsiteX0" fmla="*/ 644831 w 798100"/>
                <a:gd name="connsiteY0" fmla="*/ 1466 h 648703"/>
                <a:gd name="connsiteX1" fmla="*/ 22531 w 798100"/>
                <a:gd name="connsiteY1" fmla="*/ 191966 h 648703"/>
                <a:gd name="connsiteX2" fmla="*/ 165406 w 798100"/>
                <a:gd name="connsiteY2" fmla="*/ 442791 h 648703"/>
                <a:gd name="connsiteX3" fmla="*/ 441631 w 798100"/>
                <a:gd name="connsiteY3" fmla="*/ 645991 h 648703"/>
                <a:gd name="connsiteX4" fmla="*/ 787706 w 798100"/>
                <a:gd name="connsiteY4" fmla="*/ 293566 h 648703"/>
                <a:gd name="connsiteX5" fmla="*/ 644831 w 798100"/>
                <a:gd name="connsiteY5" fmla="*/ 1466 h 648703"/>
                <a:gd name="connsiteX0" fmla="*/ 452877 w 776777"/>
                <a:gd name="connsiteY0" fmla="*/ 1521 h 642408"/>
                <a:gd name="connsiteX1" fmla="*/ 11552 w 776777"/>
                <a:gd name="connsiteY1" fmla="*/ 185671 h 642408"/>
                <a:gd name="connsiteX2" fmla="*/ 154427 w 776777"/>
                <a:gd name="connsiteY2" fmla="*/ 436496 h 642408"/>
                <a:gd name="connsiteX3" fmla="*/ 430652 w 776777"/>
                <a:gd name="connsiteY3" fmla="*/ 639696 h 642408"/>
                <a:gd name="connsiteX4" fmla="*/ 776727 w 776777"/>
                <a:gd name="connsiteY4" fmla="*/ 287271 h 642408"/>
                <a:gd name="connsiteX5" fmla="*/ 452877 w 776777"/>
                <a:gd name="connsiteY5" fmla="*/ 1521 h 642408"/>
                <a:gd name="connsiteX0" fmla="*/ 452877 w 567521"/>
                <a:gd name="connsiteY0" fmla="*/ 706 h 642780"/>
                <a:gd name="connsiteX1" fmla="*/ 11552 w 567521"/>
                <a:gd name="connsiteY1" fmla="*/ 184856 h 642780"/>
                <a:gd name="connsiteX2" fmla="*/ 154427 w 567521"/>
                <a:gd name="connsiteY2" fmla="*/ 435681 h 642780"/>
                <a:gd name="connsiteX3" fmla="*/ 430652 w 567521"/>
                <a:gd name="connsiteY3" fmla="*/ 638881 h 642780"/>
                <a:gd name="connsiteX4" fmla="*/ 567177 w 567521"/>
                <a:gd name="connsiteY4" fmla="*/ 251531 h 642780"/>
                <a:gd name="connsiteX5" fmla="*/ 452877 w 567521"/>
                <a:gd name="connsiteY5" fmla="*/ 706 h 642780"/>
                <a:gd name="connsiteX0" fmla="*/ 541253 w 656167"/>
                <a:gd name="connsiteY0" fmla="*/ 3469 h 645749"/>
                <a:gd name="connsiteX1" fmla="*/ 7853 w 656167"/>
                <a:gd name="connsiteY1" fmla="*/ 130469 h 645749"/>
                <a:gd name="connsiteX2" fmla="*/ 242803 w 656167"/>
                <a:gd name="connsiteY2" fmla="*/ 438444 h 645749"/>
                <a:gd name="connsiteX3" fmla="*/ 519028 w 656167"/>
                <a:gd name="connsiteY3" fmla="*/ 641644 h 645749"/>
                <a:gd name="connsiteX4" fmla="*/ 655553 w 656167"/>
                <a:gd name="connsiteY4" fmla="*/ 254294 h 645749"/>
                <a:gd name="connsiteX5" fmla="*/ 541253 w 656167"/>
                <a:gd name="connsiteY5" fmla="*/ 3469 h 645749"/>
                <a:gd name="connsiteX0" fmla="*/ 590867 w 706111"/>
                <a:gd name="connsiteY0" fmla="*/ 14682 h 657229"/>
                <a:gd name="connsiteX1" fmla="*/ 6667 w 706111"/>
                <a:gd name="connsiteY1" fmla="*/ 75007 h 657229"/>
                <a:gd name="connsiteX2" fmla="*/ 292417 w 706111"/>
                <a:gd name="connsiteY2" fmla="*/ 449657 h 657229"/>
                <a:gd name="connsiteX3" fmla="*/ 568642 w 706111"/>
                <a:gd name="connsiteY3" fmla="*/ 652857 h 657229"/>
                <a:gd name="connsiteX4" fmla="*/ 705167 w 706111"/>
                <a:gd name="connsiteY4" fmla="*/ 265507 h 657229"/>
                <a:gd name="connsiteX5" fmla="*/ 590867 w 706111"/>
                <a:gd name="connsiteY5" fmla="*/ 14682 h 657229"/>
                <a:gd name="connsiteX0" fmla="*/ 584261 w 699505"/>
                <a:gd name="connsiteY0" fmla="*/ 22490 h 665037"/>
                <a:gd name="connsiteX1" fmla="*/ 263482 w 699505"/>
                <a:gd name="connsiteY1" fmla="*/ 18869 h 665037"/>
                <a:gd name="connsiteX2" fmla="*/ 61 w 699505"/>
                <a:gd name="connsiteY2" fmla="*/ 82815 h 665037"/>
                <a:gd name="connsiteX3" fmla="*/ 285811 w 699505"/>
                <a:gd name="connsiteY3" fmla="*/ 457465 h 665037"/>
                <a:gd name="connsiteX4" fmla="*/ 562036 w 699505"/>
                <a:gd name="connsiteY4" fmla="*/ 660665 h 665037"/>
                <a:gd name="connsiteX5" fmla="*/ 698561 w 699505"/>
                <a:gd name="connsiteY5" fmla="*/ 273315 h 665037"/>
                <a:gd name="connsiteX6" fmla="*/ 584261 w 699505"/>
                <a:gd name="connsiteY6" fmla="*/ 22490 h 665037"/>
                <a:gd name="connsiteX0" fmla="*/ 584491 w 698958"/>
                <a:gd name="connsiteY0" fmla="*/ 8168 h 650715"/>
                <a:gd name="connsiteX1" fmla="*/ 339912 w 698958"/>
                <a:gd name="connsiteY1" fmla="*/ 61697 h 650715"/>
                <a:gd name="connsiteX2" fmla="*/ 291 w 698958"/>
                <a:gd name="connsiteY2" fmla="*/ 68493 h 650715"/>
                <a:gd name="connsiteX3" fmla="*/ 286041 w 698958"/>
                <a:gd name="connsiteY3" fmla="*/ 443143 h 650715"/>
                <a:gd name="connsiteX4" fmla="*/ 562266 w 698958"/>
                <a:gd name="connsiteY4" fmla="*/ 646343 h 650715"/>
                <a:gd name="connsiteX5" fmla="*/ 698791 w 698958"/>
                <a:gd name="connsiteY5" fmla="*/ 258993 h 650715"/>
                <a:gd name="connsiteX6" fmla="*/ 584491 w 698958"/>
                <a:gd name="connsiteY6" fmla="*/ 8168 h 650715"/>
                <a:gd name="connsiteX0" fmla="*/ 860563 w 975030"/>
                <a:gd name="connsiteY0" fmla="*/ 8168 h 649903"/>
                <a:gd name="connsiteX1" fmla="*/ 615984 w 975030"/>
                <a:gd name="connsiteY1" fmla="*/ 61697 h 649903"/>
                <a:gd name="connsiteX2" fmla="*/ 138 w 975030"/>
                <a:gd name="connsiteY2" fmla="*/ 300268 h 649903"/>
                <a:gd name="connsiteX3" fmla="*/ 562113 w 975030"/>
                <a:gd name="connsiteY3" fmla="*/ 443143 h 649903"/>
                <a:gd name="connsiteX4" fmla="*/ 838338 w 975030"/>
                <a:gd name="connsiteY4" fmla="*/ 646343 h 649903"/>
                <a:gd name="connsiteX5" fmla="*/ 974863 w 975030"/>
                <a:gd name="connsiteY5" fmla="*/ 258993 h 649903"/>
                <a:gd name="connsiteX6" fmla="*/ 860563 w 975030"/>
                <a:gd name="connsiteY6" fmla="*/ 8168 h 649903"/>
                <a:gd name="connsiteX0" fmla="*/ 860579 w 1131057"/>
                <a:gd name="connsiteY0" fmla="*/ 8168 h 498005"/>
                <a:gd name="connsiteX1" fmla="*/ 616000 w 1131057"/>
                <a:gd name="connsiteY1" fmla="*/ 61697 h 498005"/>
                <a:gd name="connsiteX2" fmla="*/ 154 w 1131057"/>
                <a:gd name="connsiteY2" fmla="*/ 300268 h 498005"/>
                <a:gd name="connsiteX3" fmla="*/ 562129 w 1131057"/>
                <a:gd name="connsiteY3" fmla="*/ 443143 h 498005"/>
                <a:gd name="connsiteX4" fmla="*/ 1114579 w 1131057"/>
                <a:gd name="connsiteY4" fmla="*/ 487593 h 498005"/>
                <a:gd name="connsiteX5" fmla="*/ 974879 w 1131057"/>
                <a:gd name="connsiteY5" fmla="*/ 258993 h 498005"/>
                <a:gd name="connsiteX6" fmla="*/ 860579 w 1131057"/>
                <a:gd name="connsiteY6" fmla="*/ 8168 h 498005"/>
                <a:gd name="connsiteX0" fmla="*/ 860579 w 1311364"/>
                <a:gd name="connsiteY0" fmla="*/ 8738 h 497917"/>
                <a:gd name="connsiteX1" fmla="*/ 616000 w 1311364"/>
                <a:gd name="connsiteY1" fmla="*/ 62267 h 497917"/>
                <a:gd name="connsiteX2" fmla="*/ 154 w 1311364"/>
                <a:gd name="connsiteY2" fmla="*/ 300838 h 497917"/>
                <a:gd name="connsiteX3" fmla="*/ 562129 w 1311364"/>
                <a:gd name="connsiteY3" fmla="*/ 443713 h 497917"/>
                <a:gd name="connsiteX4" fmla="*/ 1114579 w 1311364"/>
                <a:gd name="connsiteY4" fmla="*/ 488163 h 497917"/>
                <a:gd name="connsiteX5" fmla="*/ 1301904 w 1311364"/>
                <a:gd name="connsiteY5" fmla="*/ 269088 h 497917"/>
                <a:gd name="connsiteX6" fmla="*/ 860579 w 1311364"/>
                <a:gd name="connsiteY6" fmla="*/ 8738 h 497917"/>
                <a:gd name="connsiteX0" fmla="*/ 987579 w 1305133"/>
                <a:gd name="connsiteY0" fmla="*/ 96659 h 436613"/>
                <a:gd name="connsiteX1" fmla="*/ 616000 w 1305133"/>
                <a:gd name="connsiteY1" fmla="*/ 963 h 436613"/>
                <a:gd name="connsiteX2" fmla="*/ 154 w 1305133"/>
                <a:gd name="connsiteY2" fmla="*/ 239534 h 436613"/>
                <a:gd name="connsiteX3" fmla="*/ 562129 w 1305133"/>
                <a:gd name="connsiteY3" fmla="*/ 382409 h 436613"/>
                <a:gd name="connsiteX4" fmla="*/ 1114579 w 1305133"/>
                <a:gd name="connsiteY4" fmla="*/ 426859 h 436613"/>
                <a:gd name="connsiteX5" fmla="*/ 1301904 w 1305133"/>
                <a:gd name="connsiteY5" fmla="*/ 207784 h 436613"/>
                <a:gd name="connsiteX6" fmla="*/ 987579 w 1305133"/>
                <a:gd name="connsiteY6" fmla="*/ 96659 h 436613"/>
                <a:gd name="connsiteX0" fmla="*/ 988052 w 1305606"/>
                <a:gd name="connsiteY0" fmla="*/ 8519 h 348473"/>
                <a:gd name="connsiteX1" fmla="*/ 454548 w 1305606"/>
                <a:gd name="connsiteY1" fmla="*/ 14423 h 348473"/>
                <a:gd name="connsiteX2" fmla="*/ 627 w 1305606"/>
                <a:gd name="connsiteY2" fmla="*/ 151394 h 348473"/>
                <a:gd name="connsiteX3" fmla="*/ 562602 w 1305606"/>
                <a:gd name="connsiteY3" fmla="*/ 294269 h 348473"/>
                <a:gd name="connsiteX4" fmla="*/ 1115052 w 1305606"/>
                <a:gd name="connsiteY4" fmla="*/ 338719 h 348473"/>
                <a:gd name="connsiteX5" fmla="*/ 1302377 w 1305606"/>
                <a:gd name="connsiteY5" fmla="*/ 119644 h 348473"/>
                <a:gd name="connsiteX6" fmla="*/ 988052 w 1305606"/>
                <a:gd name="connsiteY6" fmla="*/ 8519 h 348473"/>
                <a:gd name="connsiteX0" fmla="*/ 992775 w 1310329"/>
                <a:gd name="connsiteY0" fmla="*/ 8519 h 346930"/>
                <a:gd name="connsiteX1" fmla="*/ 459271 w 1310329"/>
                <a:gd name="connsiteY1" fmla="*/ 14423 h 346930"/>
                <a:gd name="connsiteX2" fmla="*/ 5350 w 1310329"/>
                <a:gd name="connsiteY2" fmla="*/ 151394 h 346930"/>
                <a:gd name="connsiteX3" fmla="*/ 232628 w 1310329"/>
                <a:gd name="connsiteY3" fmla="*/ 235047 h 346930"/>
                <a:gd name="connsiteX4" fmla="*/ 567325 w 1310329"/>
                <a:gd name="connsiteY4" fmla="*/ 294269 h 346930"/>
                <a:gd name="connsiteX5" fmla="*/ 1119775 w 1310329"/>
                <a:gd name="connsiteY5" fmla="*/ 338719 h 346930"/>
                <a:gd name="connsiteX6" fmla="*/ 1307100 w 1310329"/>
                <a:gd name="connsiteY6" fmla="*/ 119644 h 346930"/>
                <a:gd name="connsiteX7" fmla="*/ 992775 w 1310329"/>
                <a:gd name="connsiteY7" fmla="*/ 8519 h 346930"/>
                <a:gd name="connsiteX0" fmla="*/ 995229 w 1312783"/>
                <a:gd name="connsiteY0" fmla="*/ 8519 h 387743"/>
                <a:gd name="connsiteX1" fmla="*/ 461725 w 1312783"/>
                <a:gd name="connsiteY1" fmla="*/ 14423 h 387743"/>
                <a:gd name="connsiteX2" fmla="*/ 7804 w 1312783"/>
                <a:gd name="connsiteY2" fmla="*/ 151394 h 387743"/>
                <a:gd name="connsiteX3" fmla="*/ 203332 w 1312783"/>
                <a:gd name="connsiteY3" fmla="*/ 384272 h 387743"/>
                <a:gd name="connsiteX4" fmla="*/ 569779 w 1312783"/>
                <a:gd name="connsiteY4" fmla="*/ 294269 h 387743"/>
                <a:gd name="connsiteX5" fmla="*/ 1122229 w 1312783"/>
                <a:gd name="connsiteY5" fmla="*/ 338719 h 387743"/>
                <a:gd name="connsiteX6" fmla="*/ 1309554 w 1312783"/>
                <a:gd name="connsiteY6" fmla="*/ 119644 h 387743"/>
                <a:gd name="connsiteX7" fmla="*/ 995229 w 1312783"/>
                <a:gd name="connsiteY7" fmla="*/ 8519 h 387743"/>
                <a:gd name="connsiteX0" fmla="*/ 995229 w 1312161"/>
                <a:gd name="connsiteY0" fmla="*/ 8519 h 388196"/>
                <a:gd name="connsiteX1" fmla="*/ 461725 w 1312161"/>
                <a:gd name="connsiteY1" fmla="*/ 14423 h 388196"/>
                <a:gd name="connsiteX2" fmla="*/ 7804 w 1312161"/>
                <a:gd name="connsiteY2" fmla="*/ 151394 h 388196"/>
                <a:gd name="connsiteX3" fmla="*/ 203332 w 1312161"/>
                <a:gd name="connsiteY3" fmla="*/ 384272 h 388196"/>
                <a:gd name="connsiteX4" fmla="*/ 569779 w 1312161"/>
                <a:gd name="connsiteY4" fmla="*/ 294269 h 388196"/>
                <a:gd name="connsiteX5" fmla="*/ 1112704 w 1312161"/>
                <a:gd name="connsiteY5" fmla="*/ 249819 h 388196"/>
                <a:gd name="connsiteX6" fmla="*/ 1309554 w 1312161"/>
                <a:gd name="connsiteY6" fmla="*/ 119644 h 388196"/>
                <a:gd name="connsiteX7" fmla="*/ 995229 w 1312161"/>
                <a:gd name="connsiteY7" fmla="*/ 8519 h 388196"/>
                <a:gd name="connsiteX0" fmla="*/ 995229 w 1312161"/>
                <a:gd name="connsiteY0" fmla="*/ 80975 h 460652"/>
                <a:gd name="connsiteX1" fmla="*/ 461725 w 1312161"/>
                <a:gd name="connsiteY1" fmla="*/ 1154 h 460652"/>
                <a:gd name="connsiteX2" fmla="*/ 7804 w 1312161"/>
                <a:gd name="connsiteY2" fmla="*/ 223850 h 460652"/>
                <a:gd name="connsiteX3" fmla="*/ 203332 w 1312161"/>
                <a:gd name="connsiteY3" fmla="*/ 456728 h 460652"/>
                <a:gd name="connsiteX4" fmla="*/ 569779 w 1312161"/>
                <a:gd name="connsiteY4" fmla="*/ 366725 h 460652"/>
                <a:gd name="connsiteX5" fmla="*/ 1112704 w 1312161"/>
                <a:gd name="connsiteY5" fmla="*/ 322275 h 460652"/>
                <a:gd name="connsiteX6" fmla="*/ 1309554 w 1312161"/>
                <a:gd name="connsiteY6" fmla="*/ 192100 h 460652"/>
                <a:gd name="connsiteX7" fmla="*/ 995229 w 1312161"/>
                <a:gd name="connsiteY7" fmla="*/ 80975 h 460652"/>
                <a:gd name="connsiteX0" fmla="*/ 877754 w 1317460"/>
                <a:gd name="connsiteY0" fmla="*/ 134432 h 460134"/>
                <a:gd name="connsiteX1" fmla="*/ 461725 w 1317460"/>
                <a:gd name="connsiteY1" fmla="*/ 636 h 460134"/>
                <a:gd name="connsiteX2" fmla="*/ 7804 w 1317460"/>
                <a:gd name="connsiteY2" fmla="*/ 223332 h 460134"/>
                <a:gd name="connsiteX3" fmla="*/ 203332 w 1317460"/>
                <a:gd name="connsiteY3" fmla="*/ 456210 h 460134"/>
                <a:gd name="connsiteX4" fmla="*/ 569779 w 1317460"/>
                <a:gd name="connsiteY4" fmla="*/ 366207 h 460134"/>
                <a:gd name="connsiteX5" fmla="*/ 1112704 w 1317460"/>
                <a:gd name="connsiteY5" fmla="*/ 321757 h 460134"/>
                <a:gd name="connsiteX6" fmla="*/ 1309554 w 1317460"/>
                <a:gd name="connsiteY6" fmla="*/ 191582 h 460134"/>
                <a:gd name="connsiteX7" fmla="*/ 877754 w 1317460"/>
                <a:gd name="connsiteY7" fmla="*/ 134432 h 46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17460" h="460134">
                  <a:moveTo>
                    <a:pt x="877754" y="134432"/>
                  </a:moveTo>
                  <a:cubicBezTo>
                    <a:pt x="736449" y="102608"/>
                    <a:pt x="559092" y="-9418"/>
                    <a:pt x="461725" y="636"/>
                  </a:cubicBezTo>
                  <a:cubicBezTo>
                    <a:pt x="364358" y="10690"/>
                    <a:pt x="50869" y="147403"/>
                    <a:pt x="7804" y="223332"/>
                  </a:cubicBezTo>
                  <a:cubicBezTo>
                    <a:pt x="-35261" y="299261"/>
                    <a:pt x="109670" y="432398"/>
                    <a:pt x="203332" y="456210"/>
                  </a:cubicBezTo>
                  <a:cubicBezTo>
                    <a:pt x="296994" y="480022"/>
                    <a:pt x="418217" y="388616"/>
                    <a:pt x="569779" y="366207"/>
                  </a:cubicBezTo>
                  <a:cubicBezTo>
                    <a:pt x="721341" y="343798"/>
                    <a:pt x="989408" y="350861"/>
                    <a:pt x="1112704" y="321757"/>
                  </a:cubicBezTo>
                  <a:cubicBezTo>
                    <a:pt x="1236000" y="292653"/>
                    <a:pt x="1348712" y="222803"/>
                    <a:pt x="1309554" y="191582"/>
                  </a:cubicBezTo>
                  <a:cubicBezTo>
                    <a:pt x="1270396" y="160361"/>
                    <a:pt x="1019059" y="166256"/>
                    <a:pt x="877754" y="134432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9128EDA-0E23-4AAA-9E65-60C0274FB93C}"/>
                </a:ext>
              </a:extLst>
            </p:cNvPr>
            <p:cNvSpPr/>
            <p:nvPr/>
          </p:nvSpPr>
          <p:spPr>
            <a:xfrm>
              <a:off x="4743913" y="806115"/>
              <a:ext cx="408751" cy="297039"/>
            </a:xfrm>
            <a:custGeom>
              <a:avLst/>
              <a:gdLst>
                <a:gd name="connsiteX0" fmla="*/ 104775 w 474661"/>
                <a:gd name="connsiteY0" fmla="*/ 103167 h 896959"/>
                <a:gd name="connsiteX1" fmla="*/ 66675 w 474661"/>
                <a:gd name="connsiteY1" fmla="*/ 322242 h 896959"/>
                <a:gd name="connsiteX2" fmla="*/ 0 w 474661"/>
                <a:gd name="connsiteY2" fmla="*/ 550842 h 896959"/>
                <a:gd name="connsiteX3" fmla="*/ 66675 w 474661"/>
                <a:gd name="connsiteY3" fmla="*/ 836592 h 896959"/>
                <a:gd name="connsiteX4" fmla="*/ 257175 w 474661"/>
                <a:gd name="connsiteY4" fmla="*/ 893742 h 896959"/>
                <a:gd name="connsiteX5" fmla="*/ 447675 w 474661"/>
                <a:gd name="connsiteY5" fmla="*/ 779442 h 896959"/>
                <a:gd name="connsiteX6" fmla="*/ 457200 w 474661"/>
                <a:gd name="connsiteY6" fmla="*/ 446067 h 896959"/>
                <a:gd name="connsiteX7" fmla="*/ 295275 w 474661"/>
                <a:gd name="connsiteY7" fmla="*/ 17442 h 896959"/>
                <a:gd name="connsiteX8" fmla="*/ 104775 w 474661"/>
                <a:gd name="connsiteY8" fmla="*/ 103167 h 896959"/>
                <a:gd name="connsiteX0" fmla="*/ 106858 w 476744"/>
                <a:gd name="connsiteY0" fmla="*/ 103167 h 906520"/>
                <a:gd name="connsiteX1" fmla="*/ 68758 w 476744"/>
                <a:gd name="connsiteY1" fmla="*/ 322242 h 906520"/>
                <a:gd name="connsiteX2" fmla="*/ 2083 w 476744"/>
                <a:gd name="connsiteY2" fmla="*/ 550842 h 906520"/>
                <a:gd name="connsiteX3" fmla="*/ 40183 w 476744"/>
                <a:gd name="connsiteY3" fmla="*/ 865167 h 906520"/>
                <a:gd name="connsiteX4" fmla="*/ 259258 w 476744"/>
                <a:gd name="connsiteY4" fmla="*/ 893742 h 906520"/>
                <a:gd name="connsiteX5" fmla="*/ 449758 w 476744"/>
                <a:gd name="connsiteY5" fmla="*/ 779442 h 906520"/>
                <a:gd name="connsiteX6" fmla="*/ 459283 w 476744"/>
                <a:gd name="connsiteY6" fmla="*/ 446067 h 906520"/>
                <a:gd name="connsiteX7" fmla="*/ 297358 w 476744"/>
                <a:gd name="connsiteY7" fmla="*/ 17442 h 906520"/>
                <a:gd name="connsiteX8" fmla="*/ 106858 w 476744"/>
                <a:gd name="connsiteY8" fmla="*/ 103167 h 906520"/>
                <a:gd name="connsiteX0" fmla="*/ 110275 w 480161"/>
                <a:gd name="connsiteY0" fmla="*/ 103920 h 907273"/>
                <a:gd name="connsiteX1" fmla="*/ 119800 w 480161"/>
                <a:gd name="connsiteY1" fmla="*/ 361095 h 907273"/>
                <a:gd name="connsiteX2" fmla="*/ 5500 w 480161"/>
                <a:gd name="connsiteY2" fmla="*/ 551595 h 907273"/>
                <a:gd name="connsiteX3" fmla="*/ 43600 w 480161"/>
                <a:gd name="connsiteY3" fmla="*/ 865920 h 907273"/>
                <a:gd name="connsiteX4" fmla="*/ 262675 w 480161"/>
                <a:gd name="connsiteY4" fmla="*/ 894495 h 907273"/>
                <a:gd name="connsiteX5" fmla="*/ 453175 w 480161"/>
                <a:gd name="connsiteY5" fmla="*/ 780195 h 907273"/>
                <a:gd name="connsiteX6" fmla="*/ 462700 w 480161"/>
                <a:gd name="connsiteY6" fmla="*/ 446820 h 907273"/>
                <a:gd name="connsiteX7" fmla="*/ 300775 w 480161"/>
                <a:gd name="connsiteY7" fmla="*/ 18195 h 907273"/>
                <a:gd name="connsiteX8" fmla="*/ 110275 w 480161"/>
                <a:gd name="connsiteY8" fmla="*/ 103920 h 907273"/>
                <a:gd name="connsiteX0" fmla="*/ 111830 w 479197"/>
                <a:gd name="connsiteY0" fmla="*/ 103920 h 945977"/>
                <a:gd name="connsiteX1" fmla="*/ 121355 w 479197"/>
                <a:gd name="connsiteY1" fmla="*/ 361095 h 945977"/>
                <a:gd name="connsiteX2" fmla="*/ 7055 w 479197"/>
                <a:gd name="connsiteY2" fmla="*/ 551595 h 945977"/>
                <a:gd name="connsiteX3" fmla="*/ 45155 w 479197"/>
                <a:gd name="connsiteY3" fmla="*/ 865920 h 945977"/>
                <a:gd name="connsiteX4" fmla="*/ 311855 w 479197"/>
                <a:gd name="connsiteY4" fmla="*/ 942120 h 945977"/>
                <a:gd name="connsiteX5" fmla="*/ 454730 w 479197"/>
                <a:gd name="connsiteY5" fmla="*/ 780195 h 945977"/>
                <a:gd name="connsiteX6" fmla="*/ 464255 w 479197"/>
                <a:gd name="connsiteY6" fmla="*/ 446820 h 945977"/>
                <a:gd name="connsiteX7" fmla="*/ 302330 w 479197"/>
                <a:gd name="connsiteY7" fmla="*/ 18195 h 945977"/>
                <a:gd name="connsiteX8" fmla="*/ 111830 w 479197"/>
                <a:gd name="connsiteY8" fmla="*/ 103920 h 945977"/>
                <a:gd name="connsiteX0" fmla="*/ 271295 w 638662"/>
                <a:gd name="connsiteY0" fmla="*/ 103168 h 945225"/>
                <a:gd name="connsiteX1" fmla="*/ 1420 w 638662"/>
                <a:gd name="connsiteY1" fmla="*/ 322243 h 945225"/>
                <a:gd name="connsiteX2" fmla="*/ 166520 w 638662"/>
                <a:gd name="connsiteY2" fmla="*/ 550843 h 945225"/>
                <a:gd name="connsiteX3" fmla="*/ 204620 w 638662"/>
                <a:gd name="connsiteY3" fmla="*/ 865168 h 945225"/>
                <a:gd name="connsiteX4" fmla="*/ 471320 w 638662"/>
                <a:gd name="connsiteY4" fmla="*/ 941368 h 945225"/>
                <a:gd name="connsiteX5" fmla="*/ 614195 w 638662"/>
                <a:gd name="connsiteY5" fmla="*/ 779443 h 945225"/>
                <a:gd name="connsiteX6" fmla="*/ 623720 w 638662"/>
                <a:gd name="connsiteY6" fmla="*/ 446068 h 945225"/>
                <a:gd name="connsiteX7" fmla="*/ 461795 w 638662"/>
                <a:gd name="connsiteY7" fmla="*/ 17443 h 945225"/>
                <a:gd name="connsiteX8" fmla="*/ 271295 w 638662"/>
                <a:gd name="connsiteY8" fmla="*/ 103168 h 945225"/>
                <a:gd name="connsiteX0" fmla="*/ 271295 w 638662"/>
                <a:gd name="connsiteY0" fmla="*/ 55047 h 897104"/>
                <a:gd name="connsiteX1" fmla="*/ 1420 w 638662"/>
                <a:gd name="connsiteY1" fmla="*/ 274122 h 897104"/>
                <a:gd name="connsiteX2" fmla="*/ 166520 w 638662"/>
                <a:gd name="connsiteY2" fmla="*/ 502722 h 897104"/>
                <a:gd name="connsiteX3" fmla="*/ 204620 w 638662"/>
                <a:gd name="connsiteY3" fmla="*/ 817047 h 897104"/>
                <a:gd name="connsiteX4" fmla="*/ 471320 w 638662"/>
                <a:gd name="connsiteY4" fmla="*/ 893247 h 897104"/>
                <a:gd name="connsiteX5" fmla="*/ 614195 w 638662"/>
                <a:gd name="connsiteY5" fmla="*/ 731322 h 897104"/>
                <a:gd name="connsiteX6" fmla="*/ 623720 w 638662"/>
                <a:gd name="connsiteY6" fmla="*/ 397947 h 897104"/>
                <a:gd name="connsiteX7" fmla="*/ 474495 w 638662"/>
                <a:gd name="connsiteY7" fmla="*/ 26472 h 897104"/>
                <a:gd name="connsiteX8" fmla="*/ 271295 w 638662"/>
                <a:gd name="connsiteY8" fmla="*/ 55047 h 897104"/>
                <a:gd name="connsiteX0" fmla="*/ 477759 w 845126"/>
                <a:gd name="connsiteY0" fmla="*/ 55047 h 896941"/>
                <a:gd name="connsiteX1" fmla="*/ 207884 w 845126"/>
                <a:gd name="connsiteY1" fmla="*/ 274122 h 896941"/>
                <a:gd name="connsiteX2" fmla="*/ 4684 w 845126"/>
                <a:gd name="connsiteY2" fmla="*/ 515422 h 896941"/>
                <a:gd name="connsiteX3" fmla="*/ 411084 w 845126"/>
                <a:gd name="connsiteY3" fmla="*/ 817047 h 896941"/>
                <a:gd name="connsiteX4" fmla="*/ 677784 w 845126"/>
                <a:gd name="connsiteY4" fmla="*/ 893247 h 896941"/>
                <a:gd name="connsiteX5" fmla="*/ 820659 w 845126"/>
                <a:gd name="connsiteY5" fmla="*/ 731322 h 896941"/>
                <a:gd name="connsiteX6" fmla="*/ 830184 w 845126"/>
                <a:gd name="connsiteY6" fmla="*/ 397947 h 896941"/>
                <a:gd name="connsiteX7" fmla="*/ 680959 w 845126"/>
                <a:gd name="connsiteY7" fmla="*/ 26472 h 896941"/>
                <a:gd name="connsiteX8" fmla="*/ 477759 w 845126"/>
                <a:gd name="connsiteY8" fmla="*/ 55047 h 896941"/>
                <a:gd name="connsiteX0" fmla="*/ 477759 w 917701"/>
                <a:gd name="connsiteY0" fmla="*/ 63274 h 905168"/>
                <a:gd name="connsiteX1" fmla="*/ 207884 w 917701"/>
                <a:gd name="connsiteY1" fmla="*/ 282349 h 905168"/>
                <a:gd name="connsiteX2" fmla="*/ 4684 w 917701"/>
                <a:gd name="connsiteY2" fmla="*/ 523649 h 905168"/>
                <a:gd name="connsiteX3" fmla="*/ 411084 w 917701"/>
                <a:gd name="connsiteY3" fmla="*/ 825274 h 905168"/>
                <a:gd name="connsiteX4" fmla="*/ 677784 w 917701"/>
                <a:gd name="connsiteY4" fmla="*/ 901474 h 905168"/>
                <a:gd name="connsiteX5" fmla="*/ 820659 w 917701"/>
                <a:gd name="connsiteY5" fmla="*/ 739549 h 905168"/>
                <a:gd name="connsiteX6" fmla="*/ 912734 w 917701"/>
                <a:gd name="connsiteY6" fmla="*/ 507774 h 905168"/>
                <a:gd name="connsiteX7" fmla="*/ 680959 w 917701"/>
                <a:gd name="connsiteY7" fmla="*/ 34699 h 905168"/>
                <a:gd name="connsiteX8" fmla="*/ 477759 w 917701"/>
                <a:gd name="connsiteY8" fmla="*/ 63274 h 905168"/>
                <a:gd name="connsiteX0" fmla="*/ 478515 w 918457"/>
                <a:gd name="connsiteY0" fmla="*/ 63274 h 903672"/>
                <a:gd name="connsiteX1" fmla="*/ 208640 w 918457"/>
                <a:gd name="connsiteY1" fmla="*/ 282349 h 903672"/>
                <a:gd name="connsiteX2" fmla="*/ 5440 w 918457"/>
                <a:gd name="connsiteY2" fmla="*/ 523649 h 903672"/>
                <a:gd name="connsiteX3" fmla="*/ 430890 w 918457"/>
                <a:gd name="connsiteY3" fmla="*/ 622074 h 903672"/>
                <a:gd name="connsiteX4" fmla="*/ 678540 w 918457"/>
                <a:gd name="connsiteY4" fmla="*/ 901474 h 903672"/>
                <a:gd name="connsiteX5" fmla="*/ 821415 w 918457"/>
                <a:gd name="connsiteY5" fmla="*/ 739549 h 903672"/>
                <a:gd name="connsiteX6" fmla="*/ 913490 w 918457"/>
                <a:gd name="connsiteY6" fmla="*/ 507774 h 903672"/>
                <a:gd name="connsiteX7" fmla="*/ 681715 w 918457"/>
                <a:gd name="connsiteY7" fmla="*/ 34699 h 903672"/>
                <a:gd name="connsiteX8" fmla="*/ 478515 w 918457"/>
                <a:gd name="connsiteY8" fmla="*/ 63274 h 903672"/>
                <a:gd name="connsiteX0" fmla="*/ 478515 w 916638"/>
                <a:gd name="connsiteY0" fmla="*/ 63274 h 901497"/>
                <a:gd name="connsiteX1" fmla="*/ 208640 w 916638"/>
                <a:gd name="connsiteY1" fmla="*/ 282349 h 901497"/>
                <a:gd name="connsiteX2" fmla="*/ 5440 w 916638"/>
                <a:gd name="connsiteY2" fmla="*/ 523649 h 901497"/>
                <a:gd name="connsiteX3" fmla="*/ 430890 w 916638"/>
                <a:gd name="connsiteY3" fmla="*/ 622074 h 901497"/>
                <a:gd name="connsiteX4" fmla="*/ 678540 w 916638"/>
                <a:gd name="connsiteY4" fmla="*/ 901474 h 901497"/>
                <a:gd name="connsiteX5" fmla="*/ 764265 w 916638"/>
                <a:gd name="connsiteY5" fmla="*/ 606199 h 901497"/>
                <a:gd name="connsiteX6" fmla="*/ 913490 w 916638"/>
                <a:gd name="connsiteY6" fmla="*/ 507774 h 901497"/>
                <a:gd name="connsiteX7" fmla="*/ 681715 w 916638"/>
                <a:gd name="connsiteY7" fmla="*/ 34699 h 901497"/>
                <a:gd name="connsiteX8" fmla="*/ 478515 w 916638"/>
                <a:gd name="connsiteY8" fmla="*/ 63274 h 901497"/>
                <a:gd name="connsiteX0" fmla="*/ 478515 w 1029735"/>
                <a:gd name="connsiteY0" fmla="*/ 67036 h 905259"/>
                <a:gd name="connsiteX1" fmla="*/ 208640 w 1029735"/>
                <a:gd name="connsiteY1" fmla="*/ 286111 h 905259"/>
                <a:gd name="connsiteX2" fmla="*/ 5440 w 1029735"/>
                <a:gd name="connsiteY2" fmla="*/ 527411 h 905259"/>
                <a:gd name="connsiteX3" fmla="*/ 430890 w 1029735"/>
                <a:gd name="connsiteY3" fmla="*/ 625836 h 905259"/>
                <a:gd name="connsiteX4" fmla="*/ 678540 w 1029735"/>
                <a:gd name="connsiteY4" fmla="*/ 905236 h 905259"/>
                <a:gd name="connsiteX5" fmla="*/ 764265 w 1029735"/>
                <a:gd name="connsiteY5" fmla="*/ 609961 h 905259"/>
                <a:gd name="connsiteX6" fmla="*/ 1027790 w 1029735"/>
                <a:gd name="connsiteY6" fmla="*/ 562336 h 905259"/>
                <a:gd name="connsiteX7" fmla="*/ 681715 w 1029735"/>
                <a:gd name="connsiteY7" fmla="*/ 38461 h 905259"/>
                <a:gd name="connsiteX8" fmla="*/ 478515 w 1029735"/>
                <a:gd name="connsiteY8" fmla="*/ 67036 h 905259"/>
                <a:gd name="connsiteX0" fmla="*/ 478515 w 1029735"/>
                <a:gd name="connsiteY0" fmla="*/ 27 h 838250"/>
                <a:gd name="connsiteX1" fmla="*/ 208640 w 1029735"/>
                <a:gd name="connsiteY1" fmla="*/ 219102 h 838250"/>
                <a:gd name="connsiteX2" fmla="*/ 5440 w 1029735"/>
                <a:gd name="connsiteY2" fmla="*/ 460402 h 838250"/>
                <a:gd name="connsiteX3" fmla="*/ 430890 w 1029735"/>
                <a:gd name="connsiteY3" fmla="*/ 558827 h 838250"/>
                <a:gd name="connsiteX4" fmla="*/ 678540 w 1029735"/>
                <a:gd name="connsiteY4" fmla="*/ 838227 h 838250"/>
                <a:gd name="connsiteX5" fmla="*/ 764265 w 1029735"/>
                <a:gd name="connsiteY5" fmla="*/ 542952 h 838250"/>
                <a:gd name="connsiteX6" fmla="*/ 1027790 w 1029735"/>
                <a:gd name="connsiteY6" fmla="*/ 495327 h 838250"/>
                <a:gd name="connsiteX7" fmla="*/ 776965 w 1029735"/>
                <a:gd name="connsiteY7" fmla="*/ 206402 h 838250"/>
                <a:gd name="connsiteX8" fmla="*/ 478515 w 1029735"/>
                <a:gd name="connsiteY8" fmla="*/ 27 h 838250"/>
                <a:gd name="connsiteX0" fmla="*/ 587000 w 1030270"/>
                <a:gd name="connsiteY0" fmla="*/ 25 h 844598"/>
                <a:gd name="connsiteX1" fmla="*/ 209175 w 1030270"/>
                <a:gd name="connsiteY1" fmla="*/ 225450 h 844598"/>
                <a:gd name="connsiteX2" fmla="*/ 5975 w 1030270"/>
                <a:gd name="connsiteY2" fmla="*/ 466750 h 844598"/>
                <a:gd name="connsiteX3" fmla="*/ 431425 w 1030270"/>
                <a:gd name="connsiteY3" fmla="*/ 565175 h 844598"/>
                <a:gd name="connsiteX4" fmla="*/ 679075 w 1030270"/>
                <a:gd name="connsiteY4" fmla="*/ 844575 h 844598"/>
                <a:gd name="connsiteX5" fmla="*/ 764800 w 1030270"/>
                <a:gd name="connsiteY5" fmla="*/ 549300 h 844598"/>
                <a:gd name="connsiteX6" fmla="*/ 1028325 w 1030270"/>
                <a:gd name="connsiteY6" fmla="*/ 501675 h 844598"/>
                <a:gd name="connsiteX7" fmla="*/ 777500 w 1030270"/>
                <a:gd name="connsiteY7" fmla="*/ 212750 h 844598"/>
                <a:gd name="connsiteX8" fmla="*/ 587000 w 1030270"/>
                <a:gd name="connsiteY8" fmla="*/ 25 h 844598"/>
                <a:gd name="connsiteX0" fmla="*/ 587000 w 1030270"/>
                <a:gd name="connsiteY0" fmla="*/ 25 h 569987"/>
                <a:gd name="connsiteX1" fmla="*/ 209175 w 1030270"/>
                <a:gd name="connsiteY1" fmla="*/ 225450 h 569987"/>
                <a:gd name="connsiteX2" fmla="*/ 5975 w 1030270"/>
                <a:gd name="connsiteY2" fmla="*/ 466750 h 569987"/>
                <a:gd name="connsiteX3" fmla="*/ 431425 w 1030270"/>
                <a:gd name="connsiteY3" fmla="*/ 565175 h 569987"/>
                <a:gd name="connsiteX4" fmla="*/ 764800 w 1030270"/>
                <a:gd name="connsiteY4" fmla="*/ 549300 h 569987"/>
                <a:gd name="connsiteX5" fmla="*/ 1028325 w 1030270"/>
                <a:gd name="connsiteY5" fmla="*/ 501675 h 569987"/>
                <a:gd name="connsiteX6" fmla="*/ 777500 w 1030270"/>
                <a:gd name="connsiteY6" fmla="*/ 212750 h 569987"/>
                <a:gd name="connsiteX7" fmla="*/ 587000 w 1030270"/>
                <a:gd name="connsiteY7" fmla="*/ 25 h 569987"/>
                <a:gd name="connsiteX0" fmla="*/ 587000 w 1029907"/>
                <a:gd name="connsiteY0" fmla="*/ 25 h 565217"/>
                <a:gd name="connsiteX1" fmla="*/ 209175 w 1029907"/>
                <a:gd name="connsiteY1" fmla="*/ 225450 h 565217"/>
                <a:gd name="connsiteX2" fmla="*/ 5975 w 1029907"/>
                <a:gd name="connsiteY2" fmla="*/ 466750 h 565217"/>
                <a:gd name="connsiteX3" fmla="*/ 431425 w 1029907"/>
                <a:gd name="connsiteY3" fmla="*/ 565175 h 565217"/>
                <a:gd name="connsiteX4" fmla="*/ 707650 w 1029907"/>
                <a:gd name="connsiteY4" fmla="*/ 479450 h 565217"/>
                <a:gd name="connsiteX5" fmla="*/ 1028325 w 1029907"/>
                <a:gd name="connsiteY5" fmla="*/ 501675 h 565217"/>
                <a:gd name="connsiteX6" fmla="*/ 777500 w 1029907"/>
                <a:gd name="connsiteY6" fmla="*/ 212750 h 565217"/>
                <a:gd name="connsiteX7" fmla="*/ 587000 w 1029907"/>
                <a:gd name="connsiteY7" fmla="*/ 25 h 565217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771"/>
                <a:gd name="connsiteY0" fmla="*/ 466 h 565658"/>
                <a:gd name="connsiteX1" fmla="*/ 324689 w 1024771"/>
                <a:gd name="connsiteY1" fmla="*/ 270341 h 565658"/>
                <a:gd name="connsiteX2" fmla="*/ 839 w 1024771"/>
                <a:gd name="connsiteY2" fmla="*/ 467191 h 565658"/>
                <a:gd name="connsiteX3" fmla="*/ 426289 w 1024771"/>
                <a:gd name="connsiteY3" fmla="*/ 565616 h 565658"/>
                <a:gd name="connsiteX4" fmla="*/ 702514 w 1024771"/>
                <a:gd name="connsiteY4" fmla="*/ 479891 h 565658"/>
                <a:gd name="connsiteX5" fmla="*/ 1023189 w 1024771"/>
                <a:gd name="connsiteY5" fmla="*/ 502116 h 565658"/>
                <a:gd name="connsiteX6" fmla="*/ 772364 w 1024771"/>
                <a:gd name="connsiteY6" fmla="*/ 213191 h 565658"/>
                <a:gd name="connsiteX7" fmla="*/ 581864 w 1024771"/>
                <a:gd name="connsiteY7" fmla="*/ 466 h 565658"/>
                <a:gd name="connsiteX0" fmla="*/ 581864 w 1024483"/>
                <a:gd name="connsiteY0" fmla="*/ 466 h 565658"/>
                <a:gd name="connsiteX1" fmla="*/ 324689 w 1024483"/>
                <a:gd name="connsiteY1" fmla="*/ 270341 h 565658"/>
                <a:gd name="connsiteX2" fmla="*/ 839 w 1024483"/>
                <a:gd name="connsiteY2" fmla="*/ 467191 h 565658"/>
                <a:gd name="connsiteX3" fmla="*/ 426289 w 1024483"/>
                <a:gd name="connsiteY3" fmla="*/ 565616 h 565658"/>
                <a:gd name="connsiteX4" fmla="*/ 702514 w 1024483"/>
                <a:gd name="connsiteY4" fmla="*/ 479891 h 565658"/>
                <a:gd name="connsiteX5" fmla="*/ 1023189 w 1024483"/>
                <a:gd name="connsiteY5" fmla="*/ 502116 h 565658"/>
                <a:gd name="connsiteX6" fmla="*/ 772364 w 1024483"/>
                <a:gd name="connsiteY6" fmla="*/ 213191 h 565658"/>
                <a:gd name="connsiteX7" fmla="*/ 581864 w 1024483"/>
                <a:gd name="connsiteY7" fmla="*/ 466 h 565658"/>
                <a:gd name="connsiteX0" fmla="*/ 581864 w 1033741"/>
                <a:gd name="connsiteY0" fmla="*/ 466 h 565658"/>
                <a:gd name="connsiteX1" fmla="*/ 324689 w 1033741"/>
                <a:gd name="connsiteY1" fmla="*/ 270341 h 565658"/>
                <a:gd name="connsiteX2" fmla="*/ 839 w 1033741"/>
                <a:gd name="connsiteY2" fmla="*/ 467191 h 565658"/>
                <a:gd name="connsiteX3" fmla="*/ 426289 w 1033741"/>
                <a:gd name="connsiteY3" fmla="*/ 565616 h 565658"/>
                <a:gd name="connsiteX4" fmla="*/ 702514 w 1033741"/>
                <a:gd name="connsiteY4" fmla="*/ 479891 h 565658"/>
                <a:gd name="connsiteX5" fmla="*/ 1023189 w 1033741"/>
                <a:gd name="connsiteY5" fmla="*/ 502116 h 565658"/>
                <a:gd name="connsiteX6" fmla="*/ 772364 w 1033741"/>
                <a:gd name="connsiteY6" fmla="*/ 213191 h 565658"/>
                <a:gd name="connsiteX7" fmla="*/ 581864 w 1033741"/>
                <a:gd name="connsiteY7" fmla="*/ 466 h 565658"/>
                <a:gd name="connsiteX0" fmla="*/ 581864 w 778359"/>
                <a:gd name="connsiteY0" fmla="*/ 455 h 565647"/>
                <a:gd name="connsiteX1" fmla="*/ 324689 w 778359"/>
                <a:gd name="connsiteY1" fmla="*/ 270330 h 565647"/>
                <a:gd name="connsiteX2" fmla="*/ 839 w 778359"/>
                <a:gd name="connsiteY2" fmla="*/ 467180 h 565647"/>
                <a:gd name="connsiteX3" fmla="*/ 426289 w 778359"/>
                <a:gd name="connsiteY3" fmla="*/ 565605 h 565647"/>
                <a:gd name="connsiteX4" fmla="*/ 702514 w 778359"/>
                <a:gd name="connsiteY4" fmla="*/ 479880 h 565647"/>
                <a:gd name="connsiteX5" fmla="*/ 772364 w 778359"/>
                <a:gd name="connsiteY5" fmla="*/ 213180 h 565647"/>
                <a:gd name="connsiteX6" fmla="*/ 581864 w 778359"/>
                <a:gd name="connsiteY6" fmla="*/ 455 h 565647"/>
                <a:gd name="connsiteX0" fmla="*/ 619871 w 816366"/>
                <a:gd name="connsiteY0" fmla="*/ 455 h 638105"/>
                <a:gd name="connsiteX1" fmla="*/ 362696 w 816366"/>
                <a:gd name="connsiteY1" fmla="*/ 270330 h 638105"/>
                <a:gd name="connsiteX2" fmla="*/ 746 w 816366"/>
                <a:gd name="connsiteY2" fmla="*/ 600530 h 638105"/>
                <a:gd name="connsiteX3" fmla="*/ 464296 w 816366"/>
                <a:gd name="connsiteY3" fmla="*/ 565605 h 638105"/>
                <a:gd name="connsiteX4" fmla="*/ 740521 w 816366"/>
                <a:gd name="connsiteY4" fmla="*/ 479880 h 638105"/>
                <a:gd name="connsiteX5" fmla="*/ 810371 w 816366"/>
                <a:gd name="connsiteY5" fmla="*/ 213180 h 638105"/>
                <a:gd name="connsiteX6" fmla="*/ 619871 w 816366"/>
                <a:gd name="connsiteY6" fmla="*/ 455 h 638105"/>
                <a:gd name="connsiteX0" fmla="*/ 619871 w 813495"/>
                <a:gd name="connsiteY0" fmla="*/ 501 h 647755"/>
                <a:gd name="connsiteX1" fmla="*/ 362696 w 813495"/>
                <a:gd name="connsiteY1" fmla="*/ 270376 h 647755"/>
                <a:gd name="connsiteX2" fmla="*/ 746 w 813495"/>
                <a:gd name="connsiteY2" fmla="*/ 600576 h 647755"/>
                <a:gd name="connsiteX3" fmla="*/ 464296 w 813495"/>
                <a:gd name="connsiteY3" fmla="*/ 565651 h 647755"/>
                <a:gd name="connsiteX4" fmla="*/ 810371 w 813495"/>
                <a:gd name="connsiteY4" fmla="*/ 213226 h 647755"/>
                <a:gd name="connsiteX5" fmla="*/ 619871 w 813495"/>
                <a:gd name="connsiteY5" fmla="*/ 501 h 647755"/>
                <a:gd name="connsiteX0" fmla="*/ 667517 w 817074"/>
                <a:gd name="connsiteY0" fmla="*/ 337 h 726966"/>
                <a:gd name="connsiteX1" fmla="*/ 362717 w 817074"/>
                <a:gd name="connsiteY1" fmla="*/ 349587 h 726966"/>
                <a:gd name="connsiteX2" fmla="*/ 767 w 817074"/>
                <a:gd name="connsiteY2" fmla="*/ 679787 h 726966"/>
                <a:gd name="connsiteX3" fmla="*/ 464317 w 817074"/>
                <a:gd name="connsiteY3" fmla="*/ 644862 h 726966"/>
                <a:gd name="connsiteX4" fmla="*/ 810392 w 817074"/>
                <a:gd name="connsiteY4" fmla="*/ 292437 h 726966"/>
                <a:gd name="connsiteX5" fmla="*/ 667517 w 817074"/>
                <a:gd name="connsiteY5" fmla="*/ 337 h 726966"/>
                <a:gd name="connsiteX0" fmla="*/ 713575 w 866844"/>
                <a:gd name="connsiteY0" fmla="*/ 1977 h 720663"/>
                <a:gd name="connsiteX1" fmla="*/ 91275 w 866844"/>
                <a:gd name="connsiteY1" fmla="*/ 192477 h 720663"/>
                <a:gd name="connsiteX2" fmla="*/ 46825 w 866844"/>
                <a:gd name="connsiteY2" fmla="*/ 681427 h 720663"/>
                <a:gd name="connsiteX3" fmla="*/ 510375 w 866844"/>
                <a:gd name="connsiteY3" fmla="*/ 646502 h 720663"/>
                <a:gd name="connsiteX4" fmla="*/ 856450 w 866844"/>
                <a:gd name="connsiteY4" fmla="*/ 294077 h 720663"/>
                <a:gd name="connsiteX5" fmla="*/ 713575 w 866844"/>
                <a:gd name="connsiteY5" fmla="*/ 1977 h 720663"/>
                <a:gd name="connsiteX0" fmla="*/ 638907 w 792176"/>
                <a:gd name="connsiteY0" fmla="*/ 1588 h 654227"/>
                <a:gd name="connsiteX1" fmla="*/ 16607 w 792176"/>
                <a:gd name="connsiteY1" fmla="*/ 192088 h 654227"/>
                <a:gd name="connsiteX2" fmla="*/ 200757 w 792176"/>
                <a:gd name="connsiteY2" fmla="*/ 512763 h 654227"/>
                <a:gd name="connsiteX3" fmla="*/ 435707 w 792176"/>
                <a:gd name="connsiteY3" fmla="*/ 646113 h 654227"/>
                <a:gd name="connsiteX4" fmla="*/ 781782 w 792176"/>
                <a:gd name="connsiteY4" fmla="*/ 293688 h 654227"/>
                <a:gd name="connsiteX5" fmla="*/ 638907 w 792176"/>
                <a:gd name="connsiteY5" fmla="*/ 1588 h 654227"/>
                <a:gd name="connsiteX0" fmla="*/ 634772 w 788041"/>
                <a:gd name="connsiteY0" fmla="*/ 1466 h 648703"/>
                <a:gd name="connsiteX1" fmla="*/ 12472 w 788041"/>
                <a:gd name="connsiteY1" fmla="*/ 191966 h 648703"/>
                <a:gd name="connsiteX2" fmla="*/ 234722 w 788041"/>
                <a:gd name="connsiteY2" fmla="*/ 442791 h 648703"/>
                <a:gd name="connsiteX3" fmla="*/ 431572 w 788041"/>
                <a:gd name="connsiteY3" fmla="*/ 645991 h 648703"/>
                <a:gd name="connsiteX4" fmla="*/ 777647 w 788041"/>
                <a:gd name="connsiteY4" fmla="*/ 293566 h 648703"/>
                <a:gd name="connsiteX5" fmla="*/ 634772 w 788041"/>
                <a:gd name="connsiteY5" fmla="*/ 1466 h 648703"/>
                <a:gd name="connsiteX0" fmla="*/ 644831 w 798100"/>
                <a:gd name="connsiteY0" fmla="*/ 1466 h 648703"/>
                <a:gd name="connsiteX1" fmla="*/ 22531 w 798100"/>
                <a:gd name="connsiteY1" fmla="*/ 191966 h 648703"/>
                <a:gd name="connsiteX2" fmla="*/ 165406 w 798100"/>
                <a:gd name="connsiteY2" fmla="*/ 442791 h 648703"/>
                <a:gd name="connsiteX3" fmla="*/ 441631 w 798100"/>
                <a:gd name="connsiteY3" fmla="*/ 645991 h 648703"/>
                <a:gd name="connsiteX4" fmla="*/ 787706 w 798100"/>
                <a:gd name="connsiteY4" fmla="*/ 293566 h 648703"/>
                <a:gd name="connsiteX5" fmla="*/ 644831 w 798100"/>
                <a:gd name="connsiteY5" fmla="*/ 1466 h 648703"/>
                <a:gd name="connsiteX0" fmla="*/ 452877 w 776777"/>
                <a:gd name="connsiteY0" fmla="*/ 1521 h 642408"/>
                <a:gd name="connsiteX1" fmla="*/ 11552 w 776777"/>
                <a:gd name="connsiteY1" fmla="*/ 185671 h 642408"/>
                <a:gd name="connsiteX2" fmla="*/ 154427 w 776777"/>
                <a:gd name="connsiteY2" fmla="*/ 436496 h 642408"/>
                <a:gd name="connsiteX3" fmla="*/ 430652 w 776777"/>
                <a:gd name="connsiteY3" fmla="*/ 639696 h 642408"/>
                <a:gd name="connsiteX4" fmla="*/ 776727 w 776777"/>
                <a:gd name="connsiteY4" fmla="*/ 287271 h 642408"/>
                <a:gd name="connsiteX5" fmla="*/ 452877 w 776777"/>
                <a:gd name="connsiteY5" fmla="*/ 1521 h 642408"/>
                <a:gd name="connsiteX0" fmla="*/ 452877 w 567521"/>
                <a:gd name="connsiteY0" fmla="*/ 706 h 642780"/>
                <a:gd name="connsiteX1" fmla="*/ 11552 w 567521"/>
                <a:gd name="connsiteY1" fmla="*/ 184856 h 642780"/>
                <a:gd name="connsiteX2" fmla="*/ 154427 w 567521"/>
                <a:gd name="connsiteY2" fmla="*/ 435681 h 642780"/>
                <a:gd name="connsiteX3" fmla="*/ 430652 w 567521"/>
                <a:gd name="connsiteY3" fmla="*/ 638881 h 642780"/>
                <a:gd name="connsiteX4" fmla="*/ 567177 w 567521"/>
                <a:gd name="connsiteY4" fmla="*/ 251531 h 642780"/>
                <a:gd name="connsiteX5" fmla="*/ 452877 w 567521"/>
                <a:gd name="connsiteY5" fmla="*/ 706 h 642780"/>
                <a:gd name="connsiteX0" fmla="*/ 541253 w 656167"/>
                <a:gd name="connsiteY0" fmla="*/ 3469 h 645749"/>
                <a:gd name="connsiteX1" fmla="*/ 7853 w 656167"/>
                <a:gd name="connsiteY1" fmla="*/ 130469 h 645749"/>
                <a:gd name="connsiteX2" fmla="*/ 242803 w 656167"/>
                <a:gd name="connsiteY2" fmla="*/ 438444 h 645749"/>
                <a:gd name="connsiteX3" fmla="*/ 519028 w 656167"/>
                <a:gd name="connsiteY3" fmla="*/ 641644 h 645749"/>
                <a:gd name="connsiteX4" fmla="*/ 655553 w 656167"/>
                <a:gd name="connsiteY4" fmla="*/ 254294 h 645749"/>
                <a:gd name="connsiteX5" fmla="*/ 541253 w 656167"/>
                <a:gd name="connsiteY5" fmla="*/ 3469 h 645749"/>
                <a:gd name="connsiteX0" fmla="*/ 590867 w 706111"/>
                <a:gd name="connsiteY0" fmla="*/ 14682 h 657229"/>
                <a:gd name="connsiteX1" fmla="*/ 6667 w 706111"/>
                <a:gd name="connsiteY1" fmla="*/ 75007 h 657229"/>
                <a:gd name="connsiteX2" fmla="*/ 292417 w 706111"/>
                <a:gd name="connsiteY2" fmla="*/ 449657 h 657229"/>
                <a:gd name="connsiteX3" fmla="*/ 568642 w 706111"/>
                <a:gd name="connsiteY3" fmla="*/ 652857 h 657229"/>
                <a:gd name="connsiteX4" fmla="*/ 705167 w 706111"/>
                <a:gd name="connsiteY4" fmla="*/ 265507 h 657229"/>
                <a:gd name="connsiteX5" fmla="*/ 590867 w 706111"/>
                <a:gd name="connsiteY5" fmla="*/ 14682 h 657229"/>
                <a:gd name="connsiteX0" fmla="*/ 584261 w 699505"/>
                <a:gd name="connsiteY0" fmla="*/ 22490 h 665037"/>
                <a:gd name="connsiteX1" fmla="*/ 263482 w 699505"/>
                <a:gd name="connsiteY1" fmla="*/ 18869 h 665037"/>
                <a:gd name="connsiteX2" fmla="*/ 61 w 699505"/>
                <a:gd name="connsiteY2" fmla="*/ 82815 h 665037"/>
                <a:gd name="connsiteX3" fmla="*/ 285811 w 699505"/>
                <a:gd name="connsiteY3" fmla="*/ 457465 h 665037"/>
                <a:gd name="connsiteX4" fmla="*/ 562036 w 699505"/>
                <a:gd name="connsiteY4" fmla="*/ 660665 h 665037"/>
                <a:gd name="connsiteX5" fmla="*/ 698561 w 699505"/>
                <a:gd name="connsiteY5" fmla="*/ 273315 h 665037"/>
                <a:gd name="connsiteX6" fmla="*/ 584261 w 699505"/>
                <a:gd name="connsiteY6" fmla="*/ 22490 h 665037"/>
                <a:gd name="connsiteX0" fmla="*/ 584491 w 698958"/>
                <a:gd name="connsiteY0" fmla="*/ 8168 h 650715"/>
                <a:gd name="connsiteX1" fmla="*/ 339912 w 698958"/>
                <a:gd name="connsiteY1" fmla="*/ 61697 h 650715"/>
                <a:gd name="connsiteX2" fmla="*/ 291 w 698958"/>
                <a:gd name="connsiteY2" fmla="*/ 68493 h 650715"/>
                <a:gd name="connsiteX3" fmla="*/ 286041 w 698958"/>
                <a:gd name="connsiteY3" fmla="*/ 443143 h 650715"/>
                <a:gd name="connsiteX4" fmla="*/ 562266 w 698958"/>
                <a:gd name="connsiteY4" fmla="*/ 646343 h 650715"/>
                <a:gd name="connsiteX5" fmla="*/ 698791 w 698958"/>
                <a:gd name="connsiteY5" fmla="*/ 258993 h 650715"/>
                <a:gd name="connsiteX6" fmla="*/ 584491 w 698958"/>
                <a:gd name="connsiteY6" fmla="*/ 8168 h 650715"/>
                <a:gd name="connsiteX0" fmla="*/ 442003 w 556470"/>
                <a:gd name="connsiteY0" fmla="*/ 8168 h 649885"/>
                <a:gd name="connsiteX1" fmla="*/ 197424 w 556470"/>
                <a:gd name="connsiteY1" fmla="*/ 61697 h 649885"/>
                <a:gd name="connsiteX2" fmla="*/ 678 w 556470"/>
                <a:gd name="connsiteY2" fmla="*/ 306618 h 649885"/>
                <a:gd name="connsiteX3" fmla="*/ 143553 w 556470"/>
                <a:gd name="connsiteY3" fmla="*/ 443143 h 649885"/>
                <a:gd name="connsiteX4" fmla="*/ 419778 w 556470"/>
                <a:gd name="connsiteY4" fmla="*/ 646343 h 649885"/>
                <a:gd name="connsiteX5" fmla="*/ 556303 w 556470"/>
                <a:gd name="connsiteY5" fmla="*/ 258993 h 649885"/>
                <a:gd name="connsiteX6" fmla="*/ 442003 w 556470"/>
                <a:gd name="connsiteY6" fmla="*/ 8168 h 649885"/>
                <a:gd name="connsiteX0" fmla="*/ 441710 w 556184"/>
                <a:gd name="connsiteY0" fmla="*/ 1 h 641718"/>
                <a:gd name="connsiteX1" fmla="*/ 182844 w 556184"/>
                <a:gd name="connsiteY1" fmla="*/ 248792 h 641718"/>
                <a:gd name="connsiteX2" fmla="*/ 385 w 556184"/>
                <a:gd name="connsiteY2" fmla="*/ 298451 h 641718"/>
                <a:gd name="connsiteX3" fmla="*/ 143260 w 556184"/>
                <a:gd name="connsiteY3" fmla="*/ 434976 h 641718"/>
                <a:gd name="connsiteX4" fmla="*/ 419485 w 556184"/>
                <a:gd name="connsiteY4" fmla="*/ 638176 h 641718"/>
                <a:gd name="connsiteX5" fmla="*/ 556010 w 556184"/>
                <a:gd name="connsiteY5" fmla="*/ 250826 h 641718"/>
                <a:gd name="connsiteX6" fmla="*/ 441710 w 556184"/>
                <a:gd name="connsiteY6" fmla="*/ 1 h 641718"/>
                <a:gd name="connsiteX0" fmla="*/ 396466 w 556157"/>
                <a:gd name="connsiteY0" fmla="*/ 10251 h 432893"/>
                <a:gd name="connsiteX1" fmla="*/ 182844 w 556157"/>
                <a:gd name="connsiteY1" fmla="*/ 39967 h 432893"/>
                <a:gd name="connsiteX2" fmla="*/ 385 w 556157"/>
                <a:gd name="connsiteY2" fmla="*/ 89626 h 432893"/>
                <a:gd name="connsiteX3" fmla="*/ 143260 w 556157"/>
                <a:gd name="connsiteY3" fmla="*/ 226151 h 432893"/>
                <a:gd name="connsiteX4" fmla="*/ 419485 w 556157"/>
                <a:gd name="connsiteY4" fmla="*/ 429351 h 432893"/>
                <a:gd name="connsiteX5" fmla="*/ 556010 w 556157"/>
                <a:gd name="connsiteY5" fmla="*/ 42001 h 432893"/>
                <a:gd name="connsiteX6" fmla="*/ 396466 w 556157"/>
                <a:gd name="connsiteY6" fmla="*/ 10251 h 432893"/>
                <a:gd name="connsiteX0" fmla="*/ 396466 w 438719"/>
                <a:gd name="connsiteY0" fmla="*/ 5175 h 424924"/>
                <a:gd name="connsiteX1" fmla="*/ 182844 w 438719"/>
                <a:gd name="connsiteY1" fmla="*/ 34891 h 424924"/>
                <a:gd name="connsiteX2" fmla="*/ 385 w 438719"/>
                <a:gd name="connsiteY2" fmla="*/ 84550 h 424924"/>
                <a:gd name="connsiteX3" fmla="*/ 143260 w 438719"/>
                <a:gd name="connsiteY3" fmla="*/ 221075 h 424924"/>
                <a:gd name="connsiteX4" fmla="*/ 419485 w 438719"/>
                <a:gd name="connsiteY4" fmla="*/ 424275 h 424924"/>
                <a:gd name="connsiteX5" fmla="*/ 413135 w 438719"/>
                <a:gd name="connsiteY5" fmla="*/ 148844 h 424924"/>
                <a:gd name="connsiteX6" fmla="*/ 396466 w 438719"/>
                <a:gd name="connsiteY6" fmla="*/ 5175 h 424924"/>
                <a:gd name="connsiteX0" fmla="*/ 396391 w 425822"/>
                <a:gd name="connsiteY0" fmla="*/ 5175 h 221709"/>
                <a:gd name="connsiteX1" fmla="*/ 182769 w 425822"/>
                <a:gd name="connsiteY1" fmla="*/ 34891 h 221709"/>
                <a:gd name="connsiteX2" fmla="*/ 310 w 425822"/>
                <a:gd name="connsiteY2" fmla="*/ 84550 h 221709"/>
                <a:gd name="connsiteX3" fmla="*/ 143185 w 425822"/>
                <a:gd name="connsiteY3" fmla="*/ 221075 h 221709"/>
                <a:gd name="connsiteX4" fmla="*/ 293204 w 425822"/>
                <a:gd name="connsiteY4" fmla="*/ 136143 h 221709"/>
                <a:gd name="connsiteX5" fmla="*/ 413060 w 425822"/>
                <a:gd name="connsiteY5" fmla="*/ 148844 h 221709"/>
                <a:gd name="connsiteX6" fmla="*/ 396391 w 425822"/>
                <a:gd name="connsiteY6" fmla="*/ 5175 h 221709"/>
                <a:gd name="connsiteX0" fmla="*/ 396414 w 422649"/>
                <a:gd name="connsiteY0" fmla="*/ 5175 h 245090"/>
                <a:gd name="connsiteX1" fmla="*/ 182792 w 422649"/>
                <a:gd name="connsiteY1" fmla="*/ 34891 h 245090"/>
                <a:gd name="connsiteX2" fmla="*/ 333 w 422649"/>
                <a:gd name="connsiteY2" fmla="*/ 84550 h 245090"/>
                <a:gd name="connsiteX3" fmla="*/ 143208 w 422649"/>
                <a:gd name="connsiteY3" fmla="*/ 221075 h 245090"/>
                <a:gd name="connsiteX4" fmla="*/ 340852 w 422649"/>
                <a:gd name="connsiteY4" fmla="*/ 238537 h 245090"/>
                <a:gd name="connsiteX5" fmla="*/ 413083 w 422649"/>
                <a:gd name="connsiteY5" fmla="*/ 148844 h 245090"/>
                <a:gd name="connsiteX6" fmla="*/ 396414 w 422649"/>
                <a:gd name="connsiteY6" fmla="*/ 5175 h 245090"/>
                <a:gd name="connsiteX0" fmla="*/ 396773 w 421901"/>
                <a:gd name="connsiteY0" fmla="*/ 8693 h 248608"/>
                <a:gd name="connsiteX1" fmla="*/ 202201 w 421901"/>
                <a:gd name="connsiteY1" fmla="*/ 21740 h 248608"/>
                <a:gd name="connsiteX2" fmla="*/ 692 w 421901"/>
                <a:gd name="connsiteY2" fmla="*/ 88068 h 248608"/>
                <a:gd name="connsiteX3" fmla="*/ 143567 w 421901"/>
                <a:gd name="connsiteY3" fmla="*/ 224593 h 248608"/>
                <a:gd name="connsiteX4" fmla="*/ 341211 w 421901"/>
                <a:gd name="connsiteY4" fmla="*/ 242055 h 248608"/>
                <a:gd name="connsiteX5" fmla="*/ 413442 w 421901"/>
                <a:gd name="connsiteY5" fmla="*/ 152362 h 248608"/>
                <a:gd name="connsiteX6" fmla="*/ 396773 w 421901"/>
                <a:gd name="connsiteY6" fmla="*/ 8693 h 248608"/>
                <a:gd name="connsiteX0" fmla="*/ 396759 w 422858"/>
                <a:gd name="connsiteY0" fmla="*/ 8693 h 230710"/>
                <a:gd name="connsiteX1" fmla="*/ 202187 w 422858"/>
                <a:gd name="connsiteY1" fmla="*/ 21740 h 230710"/>
                <a:gd name="connsiteX2" fmla="*/ 678 w 422858"/>
                <a:gd name="connsiteY2" fmla="*/ 88068 h 230710"/>
                <a:gd name="connsiteX3" fmla="*/ 143553 w 422858"/>
                <a:gd name="connsiteY3" fmla="*/ 224593 h 230710"/>
                <a:gd name="connsiteX4" fmla="*/ 326909 w 422858"/>
                <a:gd name="connsiteY4" fmla="*/ 201574 h 230710"/>
                <a:gd name="connsiteX5" fmla="*/ 413428 w 422858"/>
                <a:gd name="connsiteY5" fmla="*/ 152362 h 230710"/>
                <a:gd name="connsiteX6" fmla="*/ 396759 w 422858"/>
                <a:gd name="connsiteY6" fmla="*/ 8693 h 230710"/>
                <a:gd name="connsiteX0" fmla="*/ 396759 w 409124"/>
                <a:gd name="connsiteY0" fmla="*/ 6268 h 229030"/>
                <a:gd name="connsiteX1" fmla="*/ 202187 w 409124"/>
                <a:gd name="connsiteY1" fmla="*/ 19315 h 229030"/>
                <a:gd name="connsiteX2" fmla="*/ 678 w 409124"/>
                <a:gd name="connsiteY2" fmla="*/ 85643 h 229030"/>
                <a:gd name="connsiteX3" fmla="*/ 143553 w 409124"/>
                <a:gd name="connsiteY3" fmla="*/ 222168 h 229030"/>
                <a:gd name="connsiteX4" fmla="*/ 326909 w 409124"/>
                <a:gd name="connsiteY4" fmla="*/ 199149 h 229030"/>
                <a:gd name="connsiteX5" fmla="*/ 382472 w 409124"/>
                <a:gd name="connsiteY5" fmla="*/ 116599 h 229030"/>
                <a:gd name="connsiteX6" fmla="*/ 396759 w 409124"/>
                <a:gd name="connsiteY6" fmla="*/ 6268 h 229030"/>
                <a:gd name="connsiteX0" fmla="*/ 396759 w 412243"/>
                <a:gd name="connsiteY0" fmla="*/ 6268 h 229030"/>
                <a:gd name="connsiteX1" fmla="*/ 202187 w 412243"/>
                <a:gd name="connsiteY1" fmla="*/ 19315 h 229030"/>
                <a:gd name="connsiteX2" fmla="*/ 678 w 412243"/>
                <a:gd name="connsiteY2" fmla="*/ 85643 h 229030"/>
                <a:gd name="connsiteX3" fmla="*/ 143553 w 412243"/>
                <a:gd name="connsiteY3" fmla="*/ 222168 h 229030"/>
                <a:gd name="connsiteX4" fmla="*/ 326909 w 412243"/>
                <a:gd name="connsiteY4" fmla="*/ 199149 h 229030"/>
                <a:gd name="connsiteX5" fmla="*/ 391997 w 412243"/>
                <a:gd name="connsiteY5" fmla="*/ 116599 h 229030"/>
                <a:gd name="connsiteX6" fmla="*/ 396759 w 412243"/>
                <a:gd name="connsiteY6" fmla="*/ 6268 h 229030"/>
                <a:gd name="connsiteX0" fmla="*/ 418190 w 429594"/>
                <a:gd name="connsiteY0" fmla="*/ 3952 h 245764"/>
                <a:gd name="connsiteX1" fmla="*/ 202187 w 429594"/>
                <a:gd name="connsiteY1" fmla="*/ 36049 h 245764"/>
                <a:gd name="connsiteX2" fmla="*/ 678 w 429594"/>
                <a:gd name="connsiteY2" fmla="*/ 102377 h 245764"/>
                <a:gd name="connsiteX3" fmla="*/ 143553 w 429594"/>
                <a:gd name="connsiteY3" fmla="*/ 238902 h 245764"/>
                <a:gd name="connsiteX4" fmla="*/ 326909 w 429594"/>
                <a:gd name="connsiteY4" fmla="*/ 215883 h 245764"/>
                <a:gd name="connsiteX5" fmla="*/ 391997 w 429594"/>
                <a:gd name="connsiteY5" fmla="*/ 133333 h 245764"/>
                <a:gd name="connsiteX6" fmla="*/ 418190 w 429594"/>
                <a:gd name="connsiteY6" fmla="*/ 3952 h 245764"/>
                <a:gd name="connsiteX0" fmla="*/ 418190 w 429594"/>
                <a:gd name="connsiteY0" fmla="*/ 7037 h 248849"/>
                <a:gd name="connsiteX1" fmla="*/ 202187 w 429594"/>
                <a:gd name="connsiteY1" fmla="*/ 22466 h 248849"/>
                <a:gd name="connsiteX2" fmla="*/ 678 w 429594"/>
                <a:gd name="connsiteY2" fmla="*/ 105462 h 248849"/>
                <a:gd name="connsiteX3" fmla="*/ 143553 w 429594"/>
                <a:gd name="connsiteY3" fmla="*/ 241987 h 248849"/>
                <a:gd name="connsiteX4" fmla="*/ 326909 w 429594"/>
                <a:gd name="connsiteY4" fmla="*/ 218968 h 248849"/>
                <a:gd name="connsiteX5" fmla="*/ 391997 w 429594"/>
                <a:gd name="connsiteY5" fmla="*/ 136418 h 248849"/>
                <a:gd name="connsiteX6" fmla="*/ 418190 w 429594"/>
                <a:gd name="connsiteY6" fmla="*/ 7037 h 248849"/>
                <a:gd name="connsiteX0" fmla="*/ 418241 w 429476"/>
                <a:gd name="connsiteY0" fmla="*/ 6476 h 248288"/>
                <a:gd name="connsiteX1" fmla="*/ 204619 w 429476"/>
                <a:gd name="connsiteY1" fmla="*/ 24286 h 248288"/>
                <a:gd name="connsiteX2" fmla="*/ 729 w 429476"/>
                <a:gd name="connsiteY2" fmla="*/ 104901 h 248288"/>
                <a:gd name="connsiteX3" fmla="*/ 143604 w 429476"/>
                <a:gd name="connsiteY3" fmla="*/ 241426 h 248288"/>
                <a:gd name="connsiteX4" fmla="*/ 326960 w 429476"/>
                <a:gd name="connsiteY4" fmla="*/ 218407 h 248288"/>
                <a:gd name="connsiteX5" fmla="*/ 392048 w 429476"/>
                <a:gd name="connsiteY5" fmla="*/ 135857 h 248288"/>
                <a:gd name="connsiteX6" fmla="*/ 418241 w 429476"/>
                <a:gd name="connsiteY6" fmla="*/ 6476 h 248288"/>
                <a:gd name="connsiteX0" fmla="*/ 418241 w 432715"/>
                <a:gd name="connsiteY0" fmla="*/ 6476 h 248288"/>
                <a:gd name="connsiteX1" fmla="*/ 204619 w 432715"/>
                <a:gd name="connsiteY1" fmla="*/ 24286 h 248288"/>
                <a:gd name="connsiteX2" fmla="*/ 729 w 432715"/>
                <a:gd name="connsiteY2" fmla="*/ 104901 h 248288"/>
                <a:gd name="connsiteX3" fmla="*/ 143604 w 432715"/>
                <a:gd name="connsiteY3" fmla="*/ 241426 h 248288"/>
                <a:gd name="connsiteX4" fmla="*/ 326960 w 432715"/>
                <a:gd name="connsiteY4" fmla="*/ 218407 h 248288"/>
                <a:gd name="connsiteX5" fmla="*/ 403954 w 432715"/>
                <a:gd name="connsiteY5" fmla="*/ 135857 h 248288"/>
                <a:gd name="connsiteX6" fmla="*/ 418241 w 432715"/>
                <a:gd name="connsiteY6" fmla="*/ 6476 h 248288"/>
                <a:gd name="connsiteX0" fmla="*/ 404045 w 418519"/>
                <a:gd name="connsiteY0" fmla="*/ 6476 h 250157"/>
                <a:gd name="connsiteX1" fmla="*/ 190423 w 418519"/>
                <a:gd name="connsiteY1" fmla="*/ 24286 h 250157"/>
                <a:gd name="connsiteX2" fmla="*/ 821 w 418519"/>
                <a:gd name="connsiteY2" fmla="*/ 78708 h 250157"/>
                <a:gd name="connsiteX3" fmla="*/ 129408 w 418519"/>
                <a:gd name="connsiteY3" fmla="*/ 241426 h 250157"/>
                <a:gd name="connsiteX4" fmla="*/ 312764 w 418519"/>
                <a:gd name="connsiteY4" fmla="*/ 218407 h 250157"/>
                <a:gd name="connsiteX5" fmla="*/ 389758 w 418519"/>
                <a:gd name="connsiteY5" fmla="*/ 135857 h 250157"/>
                <a:gd name="connsiteX6" fmla="*/ 404045 w 418519"/>
                <a:gd name="connsiteY6" fmla="*/ 6476 h 250157"/>
                <a:gd name="connsiteX0" fmla="*/ 403610 w 418084"/>
                <a:gd name="connsiteY0" fmla="*/ 6476 h 238644"/>
                <a:gd name="connsiteX1" fmla="*/ 189988 w 418084"/>
                <a:gd name="connsiteY1" fmla="*/ 24286 h 238644"/>
                <a:gd name="connsiteX2" fmla="*/ 386 w 418084"/>
                <a:gd name="connsiteY2" fmla="*/ 78708 h 238644"/>
                <a:gd name="connsiteX3" fmla="*/ 145641 w 418084"/>
                <a:gd name="connsiteY3" fmla="*/ 227138 h 238644"/>
                <a:gd name="connsiteX4" fmla="*/ 312329 w 418084"/>
                <a:gd name="connsiteY4" fmla="*/ 218407 h 238644"/>
                <a:gd name="connsiteX5" fmla="*/ 389323 w 418084"/>
                <a:gd name="connsiteY5" fmla="*/ 135857 h 238644"/>
                <a:gd name="connsiteX6" fmla="*/ 403610 w 418084"/>
                <a:gd name="connsiteY6" fmla="*/ 6476 h 238644"/>
                <a:gd name="connsiteX0" fmla="*/ 406708 w 413272"/>
                <a:gd name="connsiteY0" fmla="*/ 37466 h 269634"/>
                <a:gd name="connsiteX1" fmla="*/ 300243 w 413272"/>
                <a:gd name="connsiteY1" fmla="*/ 2889 h 269634"/>
                <a:gd name="connsiteX2" fmla="*/ 3484 w 413272"/>
                <a:gd name="connsiteY2" fmla="*/ 109698 h 269634"/>
                <a:gd name="connsiteX3" fmla="*/ 148739 w 413272"/>
                <a:gd name="connsiteY3" fmla="*/ 258128 h 269634"/>
                <a:gd name="connsiteX4" fmla="*/ 315427 w 413272"/>
                <a:gd name="connsiteY4" fmla="*/ 249397 h 269634"/>
                <a:gd name="connsiteX5" fmla="*/ 392421 w 413272"/>
                <a:gd name="connsiteY5" fmla="*/ 166847 h 269634"/>
                <a:gd name="connsiteX6" fmla="*/ 406708 w 413272"/>
                <a:gd name="connsiteY6" fmla="*/ 37466 h 269634"/>
                <a:gd name="connsiteX0" fmla="*/ 406708 w 413272"/>
                <a:gd name="connsiteY0" fmla="*/ 64696 h 296864"/>
                <a:gd name="connsiteX1" fmla="*/ 300243 w 413272"/>
                <a:gd name="connsiteY1" fmla="*/ 1544 h 296864"/>
                <a:gd name="connsiteX2" fmla="*/ 3484 w 413272"/>
                <a:gd name="connsiteY2" fmla="*/ 136928 h 296864"/>
                <a:gd name="connsiteX3" fmla="*/ 148739 w 413272"/>
                <a:gd name="connsiteY3" fmla="*/ 285358 h 296864"/>
                <a:gd name="connsiteX4" fmla="*/ 315427 w 413272"/>
                <a:gd name="connsiteY4" fmla="*/ 276627 h 296864"/>
                <a:gd name="connsiteX5" fmla="*/ 392421 w 413272"/>
                <a:gd name="connsiteY5" fmla="*/ 194077 h 296864"/>
                <a:gd name="connsiteX6" fmla="*/ 406708 w 413272"/>
                <a:gd name="connsiteY6" fmla="*/ 64696 h 296864"/>
                <a:gd name="connsiteX0" fmla="*/ 406708 w 408751"/>
                <a:gd name="connsiteY0" fmla="*/ 64674 h 297039"/>
                <a:gd name="connsiteX1" fmla="*/ 300243 w 408751"/>
                <a:gd name="connsiteY1" fmla="*/ 1522 h 297039"/>
                <a:gd name="connsiteX2" fmla="*/ 3484 w 408751"/>
                <a:gd name="connsiteY2" fmla="*/ 136906 h 297039"/>
                <a:gd name="connsiteX3" fmla="*/ 148739 w 408751"/>
                <a:gd name="connsiteY3" fmla="*/ 285336 h 297039"/>
                <a:gd name="connsiteX4" fmla="*/ 315427 w 408751"/>
                <a:gd name="connsiteY4" fmla="*/ 276605 h 297039"/>
                <a:gd name="connsiteX5" fmla="*/ 366227 w 408751"/>
                <a:gd name="connsiteY5" fmla="*/ 189292 h 297039"/>
                <a:gd name="connsiteX6" fmla="*/ 406708 w 408751"/>
                <a:gd name="connsiteY6" fmla="*/ 64674 h 297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8751" h="297039">
                  <a:moveTo>
                    <a:pt x="406708" y="64674"/>
                  </a:moveTo>
                  <a:cubicBezTo>
                    <a:pt x="395711" y="33379"/>
                    <a:pt x="397610" y="-8532"/>
                    <a:pt x="300243" y="1522"/>
                  </a:cubicBezTo>
                  <a:cubicBezTo>
                    <a:pt x="202876" y="11576"/>
                    <a:pt x="28735" y="89604"/>
                    <a:pt x="3484" y="136906"/>
                  </a:cubicBezTo>
                  <a:cubicBezTo>
                    <a:pt x="-21767" y="184208"/>
                    <a:pt x="96749" y="262053"/>
                    <a:pt x="148739" y="285336"/>
                  </a:cubicBezTo>
                  <a:cubicBezTo>
                    <a:pt x="200729" y="308619"/>
                    <a:pt x="279179" y="292612"/>
                    <a:pt x="315427" y="276605"/>
                  </a:cubicBezTo>
                  <a:cubicBezTo>
                    <a:pt x="351675" y="260598"/>
                    <a:pt x="351014" y="224614"/>
                    <a:pt x="366227" y="189292"/>
                  </a:cubicBezTo>
                  <a:cubicBezTo>
                    <a:pt x="381441" y="153970"/>
                    <a:pt x="417705" y="95969"/>
                    <a:pt x="406708" y="64674"/>
                  </a:cubicBezTo>
                  <a:close/>
                </a:path>
              </a:pathLst>
            </a:custGeom>
            <a:gradFill>
              <a:gsLst>
                <a:gs pos="0">
                  <a:srgbClr val="3867D6"/>
                </a:gs>
                <a:gs pos="100000">
                  <a:srgbClr val="45AAF2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BE521D34-7E4A-43D5-B879-5B26E80D5893}"/>
              </a:ext>
            </a:extLst>
          </p:cNvPr>
          <p:cNvSpPr txBox="1"/>
          <p:nvPr/>
        </p:nvSpPr>
        <p:spPr>
          <a:xfrm>
            <a:off x="1822449" y="342809"/>
            <a:ext cx="5499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86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WATER-THEMED </a:t>
            </a:r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60 90 DAY PLAN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311E40A-27E2-47FE-A5D0-B543EFBBFD5D}"/>
              </a:ext>
            </a:extLst>
          </p:cNvPr>
          <p:cNvGrpSpPr/>
          <p:nvPr/>
        </p:nvGrpSpPr>
        <p:grpSpPr>
          <a:xfrm>
            <a:off x="5853545" y="829534"/>
            <a:ext cx="2708711" cy="5407201"/>
            <a:chOff x="5853545" y="829534"/>
            <a:chExt cx="2708711" cy="5407201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EBBB7859-F8F0-485D-89A7-A9458FE51D0B}"/>
                </a:ext>
              </a:extLst>
            </p:cNvPr>
            <p:cNvGrpSpPr/>
            <p:nvPr/>
          </p:nvGrpSpPr>
          <p:grpSpPr>
            <a:xfrm>
              <a:off x="5853545" y="829534"/>
              <a:ext cx="2708711" cy="5407201"/>
              <a:chOff x="5853545" y="829534"/>
              <a:chExt cx="2708711" cy="5407201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B1A2E84-7BCE-4D19-850A-8A703856D221}"/>
                  </a:ext>
                </a:extLst>
              </p:cNvPr>
              <p:cNvSpPr/>
              <p:nvPr/>
            </p:nvSpPr>
            <p:spPr>
              <a:xfrm>
                <a:off x="5853545" y="969609"/>
                <a:ext cx="2708711" cy="5267126"/>
              </a:xfrm>
              <a:custGeom>
                <a:avLst/>
                <a:gdLst>
                  <a:gd name="connsiteX0" fmla="*/ 310358 w 2703271"/>
                  <a:gd name="connsiteY0" fmla="*/ 1394338 h 4823398"/>
                  <a:gd name="connsiteX1" fmla="*/ 215108 w 2703271"/>
                  <a:gd name="connsiteY1" fmla="*/ 2108713 h 4823398"/>
                  <a:gd name="connsiteX2" fmla="*/ 262733 w 2703271"/>
                  <a:gd name="connsiteY2" fmla="*/ 2670688 h 4823398"/>
                  <a:gd name="connsiteX3" fmla="*/ 415133 w 2703271"/>
                  <a:gd name="connsiteY3" fmla="*/ 3327913 h 4823398"/>
                  <a:gd name="connsiteX4" fmla="*/ 215108 w 2703271"/>
                  <a:gd name="connsiteY4" fmla="*/ 4204213 h 4823398"/>
                  <a:gd name="connsiteX5" fmla="*/ 167483 w 2703271"/>
                  <a:gd name="connsiteY5" fmla="*/ 4670938 h 4823398"/>
                  <a:gd name="connsiteX6" fmla="*/ 396083 w 2703271"/>
                  <a:gd name="connsiteY6" fmla="*/ 4823338 h 4823398"/>
                  <a:gd name="connsiteX7" fmla="*/ 805658 w 2703271"/>
                  <a:gd name="connsiteY7" fmla="*/ 4689988 h 4823398"/>
                  <a:gd name="connsiteX8" fmla="*/ 1291433 w 2703271"/>
                  <a:gd name="connsiteY8" fmla="*/ 4737613 h 4823398"/>
                  <a:gd name="connsiteX9" fmla="*/ 1729583 w 2703271"/>
                  <a:gd name="connsiteY9" fmla="*/ 4747138 h 4823398"/>
                  <a:gd name="connsiteX10" fmla="*/ 2301083 w 2703271"/>
                  <a:gd name="connsiteY10" fmla="*/ 4575688 h 4823398"/>
                  <a:gd name="connsiteX11" fmla="*/ 2701133 w 2703271"/>
                  <a:gd name="connsiteY11" fmla="*/ 4289938 h 4823398"/>
                  <a:gd name="connsiteX12" fmla="*/ 2453483 w 2703271"/>
                  <a:gd name="connsiteY12" fmla="*/ 3518413 h 4823398"/>
                  <a:gd name="connsiteX13" fmla="*/ 2310608 w 2703271"/>
                  <a:gd name="connsiteY13" fmla="*/ 2956438 h 4823398"/>
                  <a:gd name="connsiteX14" fmla="*/ 2463008 w 2703271"/>
                  <a:gd name="connsiteY14" fmla="*/ 2175388 h 4823398"/>
                  <a:gd name="connsiteX15" fmla="*/ 2434433 w 2703271"/>
                  <a:gd name="connsiteY15" fmla="*/ 1661038 h 4823398"/>
                  <a:gd name="connsiteX16" fmla="*/ 2282033 w 2703271"/>
                  <a:gd name="connsiteY16" fmla="*/ 1203838 h 4823398"/>
                  <a:gd name="connsiteX17" fmla="*/ 2424908 w 2703271"/>
                  <a:gd name="connsiteY17" fmla="*/ 575188 h 4823398"/>
                  <a:gd name="connsiteX18" fmla="*/ 2348708 w 2703271"/>
                  <a:gd name="connsiteY18" fmla="*/ 232288 h 4823398"/>
                  <a:gd name="connsiteX19" fmla="*/ 2148683 w 2703271"/>
                  <a:gd name="connsiteY19" fmla="*/ 117988 h 4823398"/>
                  <a:gd name="connsiteX20" fmla="*/ 1624808 w 2703271"/>
                  <a:gd name="connsiteY20" fmla="*/ 79888 h 4823398"/>
                  <a:gd name="connsiteX21" fmla="*/ 1024733 w 2703271"/>
                  <a:gd name="connsiteY21" fmla="*/ 251338 h 4823398"/>
                  <a:gd name="connsiteX22" fmla="*/ 719933 w 2703271"/>
                  <a:gd name="connsiteY22" fmla="*/ 146563 h 4823398"/>
                  <a:gd name="connsiteX23" fmla="*/ 348458 w 2703271"/>
                  <a:gd name="connsiteY23" fmla="*/ 3688 h 4823398"/>
                  <a:gd name="connsiteX24" fmla="*/ 5558 w 2703271"/>
                  <a:gd name="connsiteY24" fmla="*/ 308488 h 4823398"/>
                  <a:gd name="connsiteX25" fmla="*/ 148433 w 2703271"/>
                  <a:gd name="connsiteY25" fmla="*/ 908563 h 4823398"/>
                  <a:gd name="connsiteX26" fmla="*/ 310358 w 2703271"/>
                  <a:gd name="connsiteY26" fmla="*/ 1156213 h 4823398"/>
                  <a:gd name="connsiteX27" fmla="*/ 310358 w 2703271"/>
                  <a:gd name="connsiteY27" fmla="*/ 1394338 h 4823398"/>
                  <a:gd name="connsiteX0" fmla="*/ 310358 w 2703271"/>
                  <a:gd name="connsiteY0" fmla="*/ 1397508 h 4826568"/>
                  <a:gd name="connsiteX1" fmla="*/ 215108 w 2703271"/>
                  <a:gd name="connsiteY1" fmla="*/ 2111883 h 4826568"/>
                  <a:gd name="connsiteX2" fmla="*/ 262733 w 2703271"/>
                  <a:gd name="connsiteY2" fmla="*/ 2673858 h 4826568"/>
                  <a:gd name="connsiteX3" fmla="*/ 415133 w 2703271"/>
                  <a:gd name="connsiteY3" fmla="*/ 3331083 h 4826568"/>
                  <a:gd name="connsiteX4" fmla="*/ 215108 w 2703271"/>
                  <a:gd name="connsiteY4" fmla="*/ 4207383 h 4826568"/>
                  <a:gd name="connsiteX5" fmla="*/ 167483 w 2703271"/>
                  <a:gd name="connsiteY5" fmla="*/ 4674108 h 4826568"/>
                  <a:gd name="connsiteX6" fmla="*/ 396083 w 2703271"/>
                  <a:gd name="connsiteY6" fmla="*/ 4826508 h 4826568"/>
                  <a:gd name="connsiteX7" fmla="*/ 805658 w 2703271"/>
                  <a:gd name="connsiteY7" fmla="*/ 4693158 h 4826568"/>
                  <a:gd name="connsiteX8" fmla="*/ 1291433 w 2703271"/>
                  <a:gd name="connsiteY8" fmla="*/ 4740783 h 4826568"/>
                  <a:gd name="connsiteX9" fmla="*/ 1729583 w 2703271"/>
                  <a:gd name="connsiteY9" fmla="*/ 4750308 h 4826568"/>
                  <a:gd name="connsiteX10" fmla="*/ 2301083 w 2703271"/>
                  <a:gd name="connsiteY10" fmla="*/ 4578858 h 4826568"/>
                  <a:gd name="connsiteX11" fmla="*/ 2701133 w 2703271"/>
                  <a:gd name="connsiteY11" fmla="*/ 4293108 h 4826568"/>
                  <a:gd name="connsiteX12" fmla="*/ 2453483 w 2703271"/>
                  <a:gd name="connsiteY12" fmla="*/ 3521583 h 4826568"/>
                  <a:gd name="connsiteX13" fmla="*/ 2310608 w 2703271"/>
                  <a:gd name="connsiteY13" fmla="*/ 2959608 h 4826568"/>
                  <a:gd name="connsiteX14" fmla="*/ 2463008 w 2703271"/>
                  <a:gd name="connsiteY14" fmla="*/ 2178558 h 4826568"/>
                  <a:gd name="connsiteX15" fmla="*/ 2434433 w 2703271"/>
                  <a:gd name="connsiteY15" fmla="*/ 1664208 h 4826568"/>
                  <a:gd name="connsiteX16" fmla="*/ 2282033 w 2703271"/>
                  <a:gd name="connsiteY16" fmla="*/ 1207008 h 4826568"/>
                  <a:gd name="connsiteX17" fmla="*/ 2424908 w 2703271"/>
                  <a:gd name="connsiteY17" fmla="*/ 578358 h 4826568"/>
                  <a:gd name="connsiteX18" fmla="*/ 2348708 w 2703271"/>
                  <a:gd name="connsiteY18" fmla="*/ 235458 h 4826568"/>
                  <a:gd name="connsiteX19" fmla="*/ 2148683 w 2703271"/>
                  <a:gd name="connsiteY19" fmla="*/ 121158 h 4826568"/>
                  <a:gd name="connsiteX20" fmla="*/ 1624808 w 2703271"/>
                  <a:gd name="connsiteY20" fmla="*/ 83058 h 4826568"/>
                  <a:gd name="connsiteX21" fmla="*/ 1024733 w 2703271"/>
                  <a:gd name="connsiteY21" fmla="*/ 254508 h 4826568"/>
                  <a:gd name="connsiteX22" fmla="*/ 796133 w 2703271"/>
                  <a:gd name="connsiteY22" fmla="*/ 111633 h 4826568"/>
                  <a:gd name="connsiteX23" fmla="*/ 348458 w 2703271"/>
                  <a:gd name="connsiteY23" fmla="*/ 6858 h 4826568"/>
                  <a:gd name="connsiteX24" fmla="*/ 5558 w 2703271"/>
                  <a:gd name="connsiteY24" fmla="*/ 311658 h 4826568"/>
                  <a:gd name="connsiteX25" fmla="*/ 148433 w 2703271"/>
                  <a:gd name="connsiteY25" fmla="*/ 911733 h 4826568"/>
                  <a:gd name="connsiteX26" fmla="*/ 310358 w 2703271"/>
                  <a:gd name="connsiteY26" fmla="*/ 1159383 h 4826568"/>
                  <a:gd name="connsiteX27" fmla="*/ 310358 w 2703271"/>
                  <a:gd name="connsiteY27" fmla="*/ 1397508 h 4826568"/>
                  <a:gd name="connsiteX0" fmla="*/ 291308 w 2703271"/>
                  <a:gd name="connsiteY0" fmla="*/ 1645158 h 4826568"/>
                  <a:gd name="connsiteX1" fmla="*/ 215108 w 2703271"/>
                  <a:gd name="connsiteY1" fmla="*/ 2111883 h 4826568"/>
                  <a:gd name="connsiteX2" fmla="*/ 262733 w 2703271"/>
                  <a:gd name="connsiteY2" fmla="*/ 2673858 h 4826568"/>
                  <a:gd name="connsiteX3" fmla="*/ 415133 w 2703271"/>
                  <a:gd name="connsiteY3" fmla="*/ 3331083 h 4826568"/>
                  <a:gd name="connsiteX4" fmla="*/ 215108 w 2703271"/>
                  <a:gd name="connsiteY4" fmla="*/ 4207383 h 4826568"/>
                  <a:gd name="connsiteX5" fmla="*/ 167483 w 2703271"/>
                  <a:gd name="connsiteY5" fmla="*/ 4674108 h 4826568"/>
                  <a:gd name="connsiteX6" fmla="*/ 396083 w 2703271"/>
                  <a:gd name="connsiteY6" fmla="*/ 4826508 h 4826568"/>
                  <a:gd name="connsiteX7" fmla="*/ 805658 w 2703271"/>
                  <a:gd name="connsiteY7" fmla="*/ 4693158 h 4826568"/>
                  <a:gd name="connsiteX8" fmla="*/ 1291433 w 2703271"/>
                  <a:gd name="connsiteY8" fmla="*/ 4740783 h 4826568"/>
                  <a:gd name="connsiteX9" fmla="*/ 1729583 w 2703271"/>
                  <a:gd name="connsiteY9" fmla="*/ 4750308 h 4826568"/>
                  <a:gd name="connsiteX10" fmla="*/ 2301083 w 2703271"/>
                  <a:gd name="connsiteY10" fmla="*/ 4578858 h 4826568"/>
                  <a:gd name="connsiteX11" fmla="*/ 2701133 w 2703271"/>
                  <a:gd name="connsiteY11" fmla="*/ 4293108 h 4826568"/>
                  <a:gd name="connsiteX12" fmla="*/ 2453483 w 2703271"/>
                  <a:gd name="connsiteY12" fmla="*/ 3521583 h 4826568"/>
                  <a:gd name="connsiteX13" fmla="*/ 2310608 w 2703271"/>
                  <a:gd name="connsiteY13" fmla="*/ 2959608 h 4826568"/>
                  <a:gd name="connsiteX14" fmla="*/ 2463008 w 2703271"/>
                  <a:gd name="connsiteY14" fmla="*/ 2178558 h 4826568"/>
                  <a:gd name="connsiteX15" fmla="*/ 2434433 w 2703271"/>
                  <a:gd name="connsiteY15" fmla="*/ 1664208 h 4826568"/>
                  <a:gd name="connsiteX16" fmla="*/ 2282033 w 2703271"/>
                  <a:gd name="connsiteY16" fmla="*/ 1207008 h 4826568"/>
                  <a:gd name="connsiteX17" fmla="*/ 2424908 w 2703271"/>
                  <a:gd name="connsiteY17" fmla="*/ 578358 h 4826568"/>
                  <a:gd name="connsiteX18" fmla="*/ 2348708 w 2703271"/>
                  <a:gd name="connsiteY18" fmla="*/ 235458 h 4826568"/>
                  <a:gd name="connsiteX19" fmla="*/ 2148683 w 2703271"/>
                  <a:gd name="connsiteY19" fmla="*/ 121158 h 4826568"/>
                  <a:gd name="connsiteX20" fmla="*/ 1624808 w 2703271"/>
                  <a:gd name="connsiteY20" fmla="*/ 83058 h 4826568"/>
                  <a:gd name="connsiteX21" fmla="*/ 1024733 w 2703271"/>
                  <a:gd name="connsiteY21" fmla="*/ 254508 h 4826568"/>
                  <a:gd name="connsiteX22" fmla="*/ 796133 w 2703271"/>
                  <a:gd name="connsiteY22" fmla="*/ 111633 h 4826568"/>
                  <a:gd name="connsiteX23" fmla="*/ 348458 w 2703271"/>
                  <a:gd name="connsiteY23" fmla="*/ 6858 h 4826568"/>
                  <a:gd name="connsiteX24" fmla="*/ 5558 w 2703271"/>
                  <a:gd name="connsiteY24" fmla="*/ 311658 h 4826568"/>
                  <a:gd name="connsiteX25" fmla="*/ 148433 w 2703271"/>
                  <a:gd name="connsiteY25" fmla="*/ 911733 h 4826568"/>
                  <a:gd name="connsiteX26" fmla="*/ 310358 w 2703271"/>
                  <a:gd name="connsiteY26" fmla="*/ 1159383 h 4826568"/>
                  <a:gd name="connsiteX27" fmla="*/ 291308 w 2703271"/>
                  <a:gd name="connsiteY27" fmla="*/ 1645158 h 4826568"/>
                  <a:gd name="connsiteX0" fmla="*/ 291308 w 2703271"/>
                  <a:gd name="connsiteY0" fmla="*/ 1645158 h 4826568"/>
                  <a:gd name="connsiteX1" fmla="*/ 215108 w 2703271"/>
                  <a:gd name="connsiteY1" fmla="*/ 2111883 h 4826568"/>
                  <a:gd name="connsiteX2" fmla="*/ 262733 w 2703271"/>
                  <a:gd name="connsiteY2" fmla="*/ 2673858 h 4826568"/>
                  <a:gd name="connsiteX3" fmla="*/ 415133 w 2703271"/>
                  <a:gd name="connsiteY3" fmla="*/ 3331083 h 4826568"/>
                  <a:gd name="connsiteX4" fmla="*/ 215108 w 2703271"/>
                  <a:gd name="connsiteY4" fmla="*/ 4207383 h 4826568"/>
                  <a:gd name="connsiteX5" fmla="*/ 167483 w 2703271"/>
                  <a:gd name="connsiteY5" fmla="*/ 4674108 h 4826568"/>
                  <a:gd name="connsiteX6" fmla="*/ 396083 w 2703271"/>
                  <a:gd name="connsiteY6" fmla="*/ 4826508 h 4826568"/>
                  <a:gd name="connsiteX7" fmla="*/ 805658 w 2703271"/>
                  <a:gd name="connsiteY7" fmla="*/ 4693158 h 4826568"/>
                  <a:gd name="connsiteX8" fmla="*/ 1291433 w 2703271"/>
                  <a:gd name="connsiteY8" fmla="*/ 4740783 h 4826568"/>
                  <a:gd name="connsiteX9" fmla="*/ 1729583 w 2703271"/>
                  <a:gd name="connsiteY9" fmla="*/ 4750308 h 4826568"/>
                  <a:gd name="connsiteX10" fmla="*/ 2301083 w 2703271"/>
                  <a:gd name="connsiteY10" fmla="*/ 4578858 h 4826568"/>
                  <a:gd name="connsiteX11" fmla="*/ 2701133 w 2703271"/>
                  <a:gd name="connsiteY11" fmla="*/ 4293108 h 4826568"/>
                  <a:gd name="connsiteX12" fmla="*/ 2453483 w 2703271"/>
                  <a:gd name="connsiteY12" fmla="*/ 3521583 h 4826568"/>
                  <a:gd name="connsiteX13" fmla="*/ 2310608 w 2703271"/>
                  <a:gd name="connsiteY13" fmla="*/ 2959608 h 4826568"/>
                  <a:gd name="connsiteX14" fmla="*/ 2463008 w 2703271"/>
                  <a:gd name="connsiteY14" fmla="*/ 2178558 h 4826568"/>
                  <a:gd name="connsiteX15" fmla="*/ 2434433 w 2703271"/>
                  <a:gd name="connsiteY15" fmla="*/ 1664208 h 4826568"/>
                  <a:gd name="connsiteX16" fmla="*/ 2282033 w 2703271"/>
                  <a:gd name="connsiteY16" fmla="*/ 1207008 h 4826568"/>
                  <a:gd name="connsiteX17" fmla="*/ 2424908 w 2703271"/>
                  <a:gd name="connsiteY17" fmla="*/ 578358 h 4826568"/>
                  <a:gd name="connsiteX18" fmla="*/ 2348708 w 2703271"/>
                  <a:gd name="connsiteY18" fmla="*/ 235458 h 4826568"/>
                  <a:gd name="connsiteX19" fmla="*/ 2148683 w 2703271"/>
                  <a:gd name="connsiteY19" fmla="*/ 121158 h 4826568"/>
                  <a:gd name="connsiteX20" fmla="*/ 1624808 w 2703271"/>
                  <a:gd name="connsiteY20" fmla="*/ 83058 h 4826568"/>
                  <a:gd name="connsiteX21" fmla="*/ 1024733 w 2703271"/>
                  <a:gd name="connsiteY21" fmla="*/ 254508 h 4826568"/>
                  <a:gd name="connsiteX22" fmla="*/ 796133 w 2703271"/>
                  <a:gd name="connsiteY22" fmla="*/ 111633 h 4826568"/>
                  <a:gd name="connsiteX23" fmla="*/ 348458 w 2703271"/>
                  <a:gd name="connsiteY23" fmla="*/ 6858 h 4826568"/>
                  <a:gd name="connsiteX24" fmla="*/ 5558 w 2703271"/>
                  <a:gd name="connsiteY24" fmla="*/ 311658 h 4826568"/>
                  <a:gd name="connsiteX25" fmla="*/ 148433 w 2703271"/>
                  <a:gd name="connsiteY25" fmla="*/ 911733 h 4826568"/>
                  <a:gd name="connsiteX26" fmla="*/ 319883 w 2703271"/>
                  <a:gd name="connsiteY26" fmla="*/ 1226058 h 4826568"/>
                  <a:gd name="connsiteX27" fmla="*/ 291308 w 2703271"/>
                  <a:gd name="connsiteY27" fmla="*/ 1645158 h 4826568"/>
                  <a:gd name="connsiteX0" fmla="*/ 291308 w 2703271"/>
                  <a:gd name="connsiteY0" fmla="*/ 1645158 h 4826568"/>
                  <a:gd name="connsiteX1" fmla="*/ 215108 w 2703271"/>
                  <a:gd name="connsiteY1" fmla="*/ 2111883 h 4826568"/>
                  <a:gd name="connsiteX2" fmla="*/ 262733 w 2703271"/>
                  <a:gd name="connsiteY2" fmla="*/ 2673858 h 4826568"/>
                  <a:gd name="connsiteX3" fmla="*/ 415133 w 2703271"/>
                  <a:gd name="connsiteY3" fmla="*/ 3331083 h 4826568"/>
                  <a:gd name="connsiteX4" fmla="*/ 215108 w 2703271"/>
                  <a:gd name="connsiteY4" fmla="*/ 4207383 h 4826568"/>
                  <a:gd name="connsiteX5" fmla="*/ 167483 w 2703271"/>
                  <a:gd name="connsiteY5" fmla="*/ 4674108 h 4826568"/>
                  <a:gd name="connsiteX6" fmla="*/ 396083 w 2703271"/>
                  <a:gd name="connsiteY6" fmla="*/ 4826508 h 4826568"/>
                  <a:gd name="connsiteX7" fmla="*/ 805658 w 2703271"/>
                  <a:gd name="connsiteY7" fmla="*/ 4693158 h 4826568"/>
                  <a:gd name="connsiteX8" fmla="*/ 1291433 w 2703271"/>
                  <a:gd name="connsiteY8" fmla="*/ 4740783 h 4826568"/>
                  <a:gd name="connsiteX9" fmla="*/ 1729583 w 2703271"/>
                  <a:gd name="connsiteY9" fmla="*/ 4750308 h 4826568"/>
                  <a:gd name="connsiteX10" fmla="*/ 2301083 w 2703271"/>
                  <a:gd name="connsiteY10" fmla="*/ 4578858 h 4826568"/>
                  <a:gd name="connsiteX11" fmla="*/ 2701133 w 2703271"/>
                  <a:gd name="connsiteY11" fmla="*/ 4293108 h 4826568"/>
                  <a:gd name="connsiteX12" fmla="*/ 2453483 w 2703271"/>
                  <a:gd name="connsiteY12" fmla="*/ 3521583 h 4826568"/>
                  <a:gd name="connsiteX13" fmla="*/ 2310608 w 2703271"/>
                  <a:gd name="connsiteY13" fmla="*/ 2959608 h 4826568"/>
                  <a:gd name="connsiteX14" fmla="*/ 2463008 w 2703271"/>
                  <a:gd name="connsiteY14" fmla="*/ 2178558 h 4826568"/>
                  <a:gd name="connsiteX15" fmla="*/ 2434433 w 2703271"/>
                  <a:gd name="connsiteY15" fmla="*/ 1664208 h 4826568"/>
                  <a:gd name="connsiteX16" fmla="*/ 2282033 w 2703271"/>
                  <a:gd name="connsiteY16" fmla="*/ 1207008 h 4826568"/>
                  <a:gd name="connsiteX17" fmla="*/ 2424908 w 2703271"/>
                  <a:gd name="connsiteY17" fmla="*/ 578358 h 4826568"/>
                  <a:gd name="connsiteX18" fmla="*/ 2348708 w 2703271"/>
                  <a:gd name="connsiteY18" fmla="*/ 235458 h 4826568"/>
                  <a:gd name="connsiteX19" fmla="*/ 2148683 w 2703271"/>
                  <a:gd name="connsiteY19" fmla="*/ 121158 h 4826568"/>
                  <a:gd name="connsiteX20" fmla="*/ 1624808 w 2703271"/>
                  <a:gd name="connsiteY20" fmla="*/ 83058 h 4826568"/>
                  <a:gd name="connsiteX21" fmla="*/ 1024733 w 2703271"/>
                  <a:gd name="connsiteY21" fmla="*/ 254508 h 4826568"/>
                  <a:gd name="connsiteX22" fmla="*/ 796133 w 2703271"/>
                  <a:gd name="connsiteY22" fmla="*/ 111633 h 4826568"/>
                  <a:gd name="connsiteX23" fmla="*/ 348458 w 2703271"/>
                  <a:gd name="connsiteY23" fmla="*/ 6858 h 4826568"/>
                  <a:gd name="connsiteX24" fmla="*/ 5558 w 2703271"/>
                  <a:gd name="connsiteY24" fmla="*/ 311658 h 4826568"/>
                  <a:gd name="connsiteX25" fmla="*/ 148433 w 2703271"/>
                  <a:gd name="connsiteY25" fmla="*/ 911733 h 4826568"/>
                  <a:gd name="connsiteX26" fmla="*/ 319883 w 2703271"/>
                  <a:gd name="connsiteY26" fmla="*/ 1226058 h 4826568"/>
                  <a:gd name="connsiteX27" fmla="*/ 291308 w 2703271"/>
                  <a:gd name="connsiteY27" fmla="*/ 1645158 h 4826568"/>
                  <a:gd name="connsiteX0" fmla="*/ 291308 w 2703271"/>
                  <a:gd name="connsiteY0" fmla="*/ 1645158 h 4826568"/>
                  <a:gd name="connsiteX1" fmla="*/ 215108 w 2703271"/>
                  <a:gd name="connsiteY1" fmla="*/ 2111883 h 4826568"/>
                  <a:gd name="connsiteX2" fmla="*/ 262733 w 2703271"/>
                  <a:gd name="connsiteY2" fmla="*/ 2673858 h 4826568"/>
                  <a:gd name="connsiteX3" fmla="*/ 415133 w 2703271"/>
                  <a:gd name="connsiteY3" fmla="*/ 3331083 h 4826568"/>
                  <a:gd name="connsiteX4" fmla="*/ 215108 w 2703271"/>
                  <a:gd name="connsiteY4" fmla="*/ 4207383 h 4826568"/>
                  <a:gd name="connsiteX5" fmla="*/ 167483 w 2703271"/>
                  <a:gd name="connsiteY5" fmla="*/ 4674108 h 4826568"/>
                  <a:gd name="connsiteX6" fmla="*/ 396083 w 2703271"/>
                  <a:gd name="connsiteY6" fmla="*/ 4826508 h 4826568"/>
                  <a:gd name="connsiteX7" fmla="*/ 805658 w 2703271"/>
                  <a:gd name="connsiteY7" fmla="*/ 4693158 h 4826568"/>
                  <a:gd name="connsiteX8" fmla="*/ 1291433 w 2703271"/>
                  <a:gd name="connsiteY8" fmla="*/ 4740783 h 4826568"/>
                  <a:gd name="connsiteX9" fmla="*/ 1729583 w 2703271"/>
                  <a:gd name="connsiteY9" fmla="*/ 4750308 h 4826568"/>
                  <a:gd name="connsiteX10" fmla="*/ 2301083 w 2703271"/>
                  <a:gd name="connsiteY10" fmla="*/ 4578858 h 4826568"/>
                  <a:gd name="connsiteX11" fmla="*/ 2701133 w 2703271"/>
                  <a:gd name="connsiteY11" fmla="*/ 4293108 h 4826568"/>
                  <a:gd name="connsiteX12" fmla="*/ 2453483 w 2703271"/>
                  <a:gd name="connsiteY12" fmla="*/ 3521583 h 4826568"/>
                  <a:gd name="connsiteX13" fmla="*/ 2310608 w 2703271"/>
                  <a:gd name="connsiteY13" fmla="*/ 2959608 h 4826568"/>
                  <a:gd name="connsiteX14" fmla="*/ 2463008 w 2703271"/>
                  <a:gd name="connsiteY14" fmla="*/ 2178558 h 4826568"/>
                  <a:gd name="connsiteX15" fmla="*/ 2434433 w 2703271"/>
                  <a:gd name="connsiteY15" fmla="*/ 1664208 h 4826568"/>
                  <a:gd name="connsiteX16" fmla="*/ 2282033 w 2703271"/>
                  <a:gd name="connsiteY16" fmla="*/ 1207008 h 4826568"/>
                  <a:gd name="connsiteX17" fmla="*/ 2424908 w 2703271"/>
                  <a:gd name="connsiteY17" fmla="*/ 578358 h 4826568"/>
                  <a:gd name="connsiteX18" fmla="*/ 2348708 w 2703271"/>
                  <a:gd name="connsiteY18" fmla="*/ 235458 h 4826568"/>
                  <a:gd name="connsiteX19" fmla="*/ 2148683 w 2703271"/>
                  <a:gd name="connsiteY19" fmla="*/ 121158 h 4826568"/>
                  <a:gd name="connsiteX20" fmla="*/ 1624808 w 2703271"/>
                  <a:gd name="connsiteY20" fmla="*/ 83058 h 4826568"/>
                  <a:gd name="connsiteX21" fmla="*/ 1024733 w 2703271"/>
                  <a:gd name="connsiteY21" fmla="*/ 254508 h 4826568"/>
                  <a:gd name="connsiteX22" fmla="*/ 796133 w 2703271"/>
                  <a:gd name="connsiteY22" fmla="*/ 111633 h 4826568"/>
                  <a:gd name="connsiteX23" fmla="*/ 348458 w 2703271"/>
                  <a:gd name="connsiteY23" fmla="*/ 6858 h 4826568"/>
                  <a:gd name="connsiteX24" fmla="*/ 5558 w 2703271"/>
                  <a:gd name="connsiteY24" fmla="*/ 311658 h 4826568"/>
                  <a:gd name="connsiteX25" fmla="*/ 148433 w 2703271"/>
                  <a:gd name="connsiteY25" fmla="*/ 740283 h 4826568"/>
                  <a:gd name="connsiteX26" fmla="*/ 319883 w 2703271"/>
                  <a:gd name="connsiteY26" fmla="*/ 1226058 h 4826568"/>
                  <a:gd name="connsiteX27" fmla="*/ 291308 w 2703271"/>
                  <a:gd name="connsiteY27" fmla="*/ 1645158 h 4826568"/>
                  <a:gd name="connsiteX0" fmla="*/ 291308 w 2703271"/>
                  <a:gd name="connsiteY0" fmla="*/ 1644919 h 4826329"/>
                  <a:gd name="connsiteX1" fmla="*/ 215108 w 2703271"/>
                  <a:gd name="connsiteY1" fmla="*/ 2111644 h 4826329"/>
                  <a:gd name="connsiteX2" fmla="*/ 262733 w 2703271"/>
                  <a:gd name="connsiteY2" fmla="*/ 2673619 h 4826329"/>
                  <a:gd name="connsiteX3" fmla="*/ 415133 w 2703271"/>
                  <a:gd name="connsiteY3" fmla="*/ 3330844 h 4826329"/>
                  <a:gd name="connsiteX4" fmla="*/ 215108 w 2703271"/>
                  <a:gd name="connsiteY4" fmla="*/ 4207144 h 4826329"/>
                  <a:gd name="connsiteX5" fmla="*/ 167483 w 2703271"/>
                  <a:gd name="connsiteY5" fmla="*/ 4673869 h 4826329"/>
                  <a:gd name="connsiteX6" fmla="*/ 396083 w 2703271"/>
                  <a:gd name="connsiteY6" fmla="*/ 4826269 h 4826329"/>
                  <a:gd name="connsiteX7" fmla="*/ 805658 w 2703271"/>
                  <a:gd name="connsiteY7" fmla="*/ 4692919 h 4826329"/>
                  <a:gd name="connsiteX8" fmla="*/ 1291433 w 2703271"/>
                  <a:gd name="connsiteY8" fmla="*/ 4740544 h 4826329"/>
                  <a:gd name="connsiteX9" fmla="*/ 1729583 w 2703271"/>
                  <a:gd name="connsiteY9" fmla="*/ 4750069 h 4826329"/>
                  <a:gd name="connsiteX10" fmla="*/ 2301083 w 2703271"/>
                  <a:gd name="connsiteY10" fmla="*/ 4578619 h 4826329"/>
                  <a:gd name="connsiteX11" fmla="*/ 2701133 w 2703271"/>
                  <a:gd name="connsiteY11" fmla="*/ 4292869 h 4826329"/>
                  <a:gd name="connsiteX12" fmla="*/ 2453483 w 2703271"/>
                  <a:gd name="connsiteY12" fmla="*/ 3521344 h 4826329"/>
                  <a:gd name="connsiteX13" fmla="*/ 2310608 w 2703271"/>
                  <a:gd name="connsiteY13" fmla="*/ 2959369 h 4826329"/>
                  <a:gd name="connsiteX14" fmla="*/ 2463008 w 2703271"/>
                  <a:gd name="connsiteY14" fmla="*/ 2178319 h 4826329"/>
                  <a:gd name="connsiteX15" fmla="*/ 2434433 w 2703271"/>
                  <a:gd name="connsiteY15" fmla="*/ 1663969 h 4826329"/>
                  <a:gd name="connsiteX16" fmla="*/ 2282033 w 2703271"/>
                  <a:gd name="connsiteY16" fmla="*/ 1206769 h 4826329"/>
                  <a:gd name="connsiteX17" fmla="*/ 2424908 w 2703271"/>
                  <a:gd name="connsiteY17" fmla="*/ 578119 h 4826329"/>
                  <a:gd name="connsiteX18" fmla="*/ 2348708 w 2703271"/>
                  <a:gd name="connsiteY18" fmla="*/ 235219 h 4826329"/>
                  <a:gd name="connsiteX19" fmla="*/ 2148683 w 2703271"/>
                  <a:gd name="connsiteY19" fmla="*/ 120919 h 4826329"/>
                  <a:gd name="connsiteX20" fmla="*/ 1624808 w 2703271"/>
                  <a:gd name="connsiteY20" fmla="*/ 82819 h 4826329"/>
                  <a:gd name="connsiteX21" fmla="*/ 1110458 w 2703271"/>
                  <a:gd name="connsiteY21" fmla="*/ 225694 h 4826329"/>
                  <a:gd name="connsiteX22" fmla="*/ 796133 w 2703271"/>
                  <a:gd name="connsiteY22" fmla="*/ 111394 h 4826329"/>
                  <a:gd name="connsiteX23" fmla="*/ 348458 w 2703271"/>
                  <a:gd name="connsiteY23" fmla="*/ 6619 h 4826329"/>
                  <a:gd name="connsiteX24" fmla="*/ 5558 w 2703271"/>
                  <a:gd name="connsiteY24" fmla="*/ 311419 h 4826329"/>
                  <a:gd name="connsiteX25" fmla="*/ 148433 w 2703271"/>
                  <a:gd name="connsiteY25" fmla="*/ 740044 h 4826329"/>
                  <a:gd name="connsiteX26" fmla="*/ 319883 w 2703271"/>
                  <a:gd name="connsiteY26" fmla="*/ 1225819 h 4826329"/>
                  <a:gd name="connsiteX27" fmla="*/ 291308 w 2703271"/>
                  <a:gd name="connsiteY27" fmla="*/ 1644919 h 4826329"/>
                  <a:gd name="connsiteX0" fmla="*/ 291308 w 2703271"/>
                  <a:gd name="connsiteY0" fmla="*/ 1765770 h 4947180"/>
                  <a:gd name="connsiteX1" fmla="*/ 215108 w 2703271"/>
                  <a:gd name="connsiteY1" fmla="*/ 2232495 h 4947180"/>
                  <a:gd name="connsiteX2" fmla="*/ 262733 w 2703271"/>
                  <a:gd name="connsiteY2" fmla="*/ 2794470 h 4947180"/>
                  <a:gd name="connsiteX3" fmla="*/ 415133 w 2703271"/>
                  <a:gd name="connsiteY3" fmla="*/ 3451695 h 4947180"/>
                  <a:gd name="connsiteX4" fmla="*/ 215108 w 2703271"/>
                  <a:gd name="connsiteY4" fmla="*/ 4327995 h 4947180"/>
                  <a:gd name="connsiteX5" fmla="*/ 167483 w 2703271"/>
                  <a:gd name="connsiteY5" fmla="*/ 4794720 h 4947180"/>
                  <a:gd name="connsiteX6" fmla="*/ 396083 w 2703271"/>
                  <a:gd name="connsiteY6" fmla="*/ 4947120 h 4947180"/>
                  <a:gd name="connsiteX7" fmla="*/ 805658 w 2703271"/>
                  <a:gd name="connsiteY7" fmla="*/ 4813770 h 4947180"/>
                  <a:gd name="connsiteX8" fmla="*/ 1291433 w 2703271"/>
                  <a:gd name="connsiteY8" fmla="*/ 4861395 h 4947180"/>
                  <a:gd name="connsiteX9" fmla="*/ 1729583 w 2703271"/>
                  <a:gd name="connsiteY9" fmla="*/ 4870920 h 4947180"/>
                  <a:gd name="connsiteX10" fmla="*/ 2301083 w 2703271"/>
                  <a:gd name="connsiteY10" fmla="*/ 4699470 h 4947180"/>
                  <a:gd name="connsiteX11" fmla="*/ 2701133 w 2703271"/>
                  <a:gd name="connsiteY11" fmla="*/ 4413720 h 4947180"/>
                  <a:gd name="connsiteX12" fmla="*/ 2453483 w 2703271"/>
                  <a:gd name="connsiteY12" fmla="*/ 3642195 h 4947180"/>
                  <a:gd name="connsiteX13" fmla="*/ 2310608 w 2703271"/>
                  <a:gd name="connsiteY13" fmla="*/ 3080220 h 4947180"/>
                  <a:gd name="connsiteX14" fmla="*/ 2463008 w 2703271"/>
                  <a:gd name="connsiteY14" fmla="*/ 2299170 h 4947180"/>
                  <a:gd name="connsiteX15" fmla="*/ 2434433 w 2703271"/>
                  <a:gd name="connsiteY15" fmla="*/ 1784820 h 4947180"/>
                  <a:gd name="connsiteX16" fmla="*/ 2282033 w 2703271"/>
                  <a:gd name="connsiteY16" fmla="*/ 1327620 h 4947180"/>
                  <a:gd name="connsiteX17" fmla="*/ 2424908 w 2703271"/>
                  <a:gd name="connsiteY17" fmla="*/ 698970 h 4947180"/>
                  <a:gd name="connsiteX18" fmla="*/ 2348708 w 2703271"/>
                  <a:gd name="connsiteY18" fmla="*/ 356070 h 4947180"/>
                  <a:gd name="connsiteX19" fmla="*/ 2148683 w 2703271"/>
                  <a:gd name="connsiteY19" fmla="*/ 241770 h 4947180"/>
                  <a:gd name="connsiteX20" fmla="*/ 1624808 w 2703271"/>
                  <a:gd name="connsiteY20" fmla="*/ 203670 h 4947180"/>
                  <a:gd name="connsiteX21" fmla="*/ 1110458 w 2703271"/>
                  <a:gd name="connsiteY21" fmla="*/ 346545 h 4947180"/>
                  <a:gd name="connsiteX22" fmla="*/ 796133 w 2703271"/>
                  <a:gd name="connsiteY22" fmla="*/ 232245 h 4947180"/>
                  <a:gd name="connsiteX23" fmla="*/ 348458 w 2703271"/>
                  <a:gd name="connsiteY23" fmla="*/ 3645 h 4947180"/>
                  <a:gd name="connsiteX24" fmla="*/ 5558 w 2703271"/>
                  <a:gd name="connsiteY24" fmla="*/ 432270 h 4947180"/>
                  <a:gd name="connsiteX25" fmla="*/ 148433 w 2703271"/>
                  <a:gd name="connsiteY25" fmla="*/ 860895 h 4947180"/>
                  <a:gd name="connsiteX26" fmla="*/ 319883 w 2703271"/>
                  <a:gd name="connsiteY26" fmla="*/ 1346670 h 4947180"/>
                  <a:gd name="connsiteX27" fmla="*/ 291308 w 2703271"/>
                  <a:gd name="connsiteY27" fmla="*/ 1765770 h 4947180"/>
                  <a:gd name="connsiteX0" fmla="*/ 291308 w 2703271"/>
                  <a:gd name="connsiteY0" fmla="*/ 1765770 h 4947180"/>
                  <a:gd name="connsiteX1" fmla="*/ 215108 w 2703271"/>
                  <a:gd name="connsiteY1" fmla="*/ 2232495 h 4947180"/>
                  <a:gd name="connsiteX2" fmla="*/ 262733 w 2703271"/>
                  <a:gd name="connsiteY2" fmla="*/ 2794470 h 4947180"/>
                  <a:gd name="connsiteX3" fmla="*/ 415133 w 2703271"/>
                  <a:gd name="connsiteY3" fmla="*/ 3451695 h 4947180"/>
                  <a:gd name="connsiteX4" fmla="*/ 215108 w 2703271"/>
                  <a:gd name="connsiteY4" fmla="*/ 4327995 h 4947180"/>
                  <a:gd name="connsiteX5" fmla="*/ 167483 w 2703271"/>
                  <a:gd name="connsiteY5" fmla="*/ 4794720 h 4947180"/>
                  <a:gd name="connsiteX6" fmla="*/ 396083 w 2703271"/>
                  <a:gd name="connsiteY6" fmla="*/ 4947120 h 4947180"/>
                  <a:gd name="connsiteX7" fmla="*/ 805658 w 2703271"/>
                  <a:gd name="connsiteY7" fmla="*/ 4813770 h 4947180"/>
                  <a:gd name="connsiteX8" fmla="*/ 1291433 w 2703271"/>
                  <a:gd name="connsiteY8" fmla="*/ 4861395 h 4947180"/>
                  <a:gd name="connsiteX9" fmla="*/ 1729583 w 2703271"/>
                  <a:gd name="connsiteY9" fmla="*/ 4870920 h 4947180"/>
                  <a:gd name="connsiteX10" fmla="*/ 2301083 w 2703271"/>
                  <a:gd name="connsiteY10" fmla="*/ 4699470 h 4947180"/>
                  <a:gd name="connsiteX11" fmla="*/ 2701133 w 2703271"/>
                  <a:gd name="connsiteY11" fmla="*/ 4413720 h 4947180"/>
                  <a:gd name="connsiteX12" fmla="*/ 2453483 w 2703271"/>
                  <a:gd name="connsiteY12" fmla="*/ 3642195 h 4947180"/>
                  <a:gd name="connsiteX13" fmla="*/ 2310608 w 2703271"/>
                  <a:gd name="connsiteY13" fmla="*/ 3080220 h 4947180"/>
                  <a:gd name="connsiteX14" fmla="*/ 2463008 w 2703271"/>
                  <a:gd name="connsiteY14" fmla="*/ 2299170 h 4947180"/>
                  <a:gd name="connsiteX15" fmla="*/ 2434433 w 2703271"/>
                  <a:gd name="connsiteY15" fmla="*/ 1784820 h 4947180"/>
                  <a:gd name="connsiteX16" fmla="*/ 2282033 w 2703271"/>
                  <a:gd name="connsiteY16" fmla="*/ 1327620 h 4947180"/>
                  <a:gd name="connsiteX17" fmla="*/ 2424908 w 2703271"/>
                  <a:gd name="connsiteY17" fmla="*/ 698970 h 4947180"/>
                  <a:gd name="connsiteX18" fmla="*/ 2348708 w 2703271"/>
                  <a:gd name="connsiteY18" fmla="*/ 356070 h 4947180"/>
                  <a:gd name="connsiteX19" fmla="*/ 2158208 w 2703271"/>
                  <a:gd name="connsiteY19" fmla="*/ 165570 h 4947180"/>
                  <a:gd name="connsiteX20" fmla="*/ 1624808 w 2703271"/>
                  <a:gd name="connsiteY20" fmla="*/ 203670 h 4947180"/>
                  <a:gd name="connsiteX21" fmla="*/ 1110458 w 2703271"/>
                  <a:gd name="connsiteY21" fmla="*/ 346545 h 4947180"/>
                  <a:gd name="connsiteX22" fmla="*/ 796133 w 2703271"/>
                  <a:gd name="connsiteY22" fmla="*/ 232245 h 4947180"/>
                  <a:gd name="connsiteX23" fmla="*/ 348458 w 2703271"/>
                  <a:gd name="connsiteY23" fmla="*/ 3645 h 4947180"/>
                  <a:gd name="connsiteX24" fmla="*/ 5558 w 2703271"/>
                  <a:gd name="connsiteY24" fmla="*/ 432270 h 4947180"/>
                  <a:gd name="connsiteX25" fmla="*/ 148433 w 2703271"/>
                  <a:gd name="connsiteY25" fmla="*/ 860895 h 4947180"/>
                  <a:gd name="connsiteX26" fmla="*/ 319883 w 2703271"/>
                  <a:gd name="connsiteY26" fmla="*/ 1346670 h 4947180"/>
                  <a:gd name="connsiteX27" fmla="*/ 291308 w 2703271"/>
                  <a:gd name="connsiteY27" fmla="*/ 1765770 h 4947180"/>
                  <a:gd name="connsiteX0" fmla="*/ 291308 w 2703271"/>
                  <a:gd name="connsiteY0" fmla="*/ 1765770 h 4947180"/>
                  <a:gd name="connsiteX1" fmla="*/ 215108 w 2703271"/>
                  <a:gd name="connsiteY1" fmla="*/ 2232495 h 4947180"/>
                  <a:gd name="connsiteX2" fmla="*/ 262733 w 2703271"/>
                  <a:gd name="connsiteY2" fmla="*/ 2794470 h 4947180"/>
                  <a:gd name="connsiteX3" fmla="*/ 415133 w 2703271"/>
                  <a:gd name="connsiteY3" fmla="*/ 3451695 h 4947180"/>
                  <a:gd name="connsiteX4" fmla="*/ 215108 w 2703271"/>
                  <a:gd name="connsiteY4" fmla="*/ 4327995 h 4947180"/>
                  <a:gd name="connsiteX5" fmla="*/ 167483 w 2703271"/>
                  <a:gd name="connsiteY5" fmla="*/ 4794720 h 4947180"/>
                  <a:gd name="connsiteX6" fmla="*/ 396083 w 2703271"/>
                  <a:gd name="connsiteY6" fmla="*/ 4947120 h 4947180"/>
                  <a:gd name="connsiteX7" fmla="*/ 805658 w 2703271"/>
                  <a:gd name="connsiteY7" fmla="*/ 4813770 h 4947180"/>
                  <a:gd name="connsiteX8" fmla="*/ 1291433 w 2703271"/>
                  <a:gd name="connsiteY8" fmla="*/ 4861395 h 4947180"/>
                  <a:gd name="connsiteX9" fmla="*/ 1729583 w 2703271"/>
                  <a:gd name="connsiteY9" fmla="*/ 4870920 h 4947180"/>
                  <a:gd name="connsiteX10" fmla="*/ 2301083 w 2703271"/>
                  <a:gd name="connsiteY10" fmla="*/ 4699470 h 4947180"/>
                  <a:gd name="connsiteX11" fmla="*/ 2701133 w 2703271"/>
                  <a:gd name="connsiteY11" fmla="*/ 4413720 h 4947180"/>
                  <a:gd name="connsiteX12" fmla="*/ 2453483 w 2703271"/>
                  <a:gd name="connsiteY12" fmla="*/ 3642195 h 4947180"/>
                  <a:gd name="connsiteX13" fmla="*/ 2310608 w 2703271"/>
                  <a:gd name="connsiteY13" fmla="*/ 3080220 h 4947180"/>
                  <a:gd name="connsiteX14" fmla="*/ 2463008 w 2703271"/>
                  <a:gd name="connsiteY14" fmla="*/ 2299170 h 4947180"/>
                  <a:gd name="connsiteX15" fmla="*/ 2434433 w 2703271"/>
                  <a:gd name="connsiteY15" fmla="*/ 1784820 h 4947180"/>
                  <a:gd name="connsiteX16" fmla="*/ 2282033 w 2703271"/>
                  <a:gd name="connsiteY16" fmla="*/ 1327620 h 4947180"/>
                  <a:gd name="connsiteX17" fmla="*/ 2424908 w 2703271"/>
                  <a:gd name="connsiteY17" fmla="*/ 698970 h 4947180"/>
                  <a:gd name="connsiteX18" fmla="*/ 2415383 w 2703271"/>
                  <a:gd name="connsiteY18" fmla="*/ 356070 h 4947180"/>
                  <a:gd name="connsiteX19" fmla="*/ 2158208 w 2703271"/>
                  <a:gd name="connsiteY19" fmla="*/ 165570 h 4947180"/>
                  <a:gd name="connsiteX20" fmla="*/ 1624808 w 2703271"/>
                  <a:gd name="connsiteY20" fmla="*/ 203670 h 4947180"/>
                  <a:gd name="connsiteX21" fmla="*/ 1110458 w 2703271"/>
                  <a:gd name="connsiteY21" fmla="*/ 346545 h 4947180"/>
                  <a:gd name="connsiteX22" fmla="*/ 796133 w 2703271"/>
                  <a:gd name="connsiteY22" fmla="*/ 232245 h 4947180"/>
                  <a:gd name="connsiteX23" fmla="*/ 348458 w 2703271"/>
                  <a:gd name="connsiteY23" fmla="*/ 3645 h 4947180"/>
                  <a:gd name="connsiteX24" fmla="*/ 5558 w 2703271"/>
                  <a:gd name="connsiteY24" fmla="*/ 432270 h 4947180"/>
                  <a:gd name="connsiteX25" fmla="*/ 148433 w 2703271"/>
                  <a:gd name="connsiteY25" fmla="*/ 860895 h 4947180"/>
                  <a:gd name="connsiteX26" fmla="*/ 319883 w 2703271"/>
                  <a:gd name="connsiteY26" fmla="*/ 1346670 h 4947180"/>
                  <a:gd name="connsiteX27" fmla="*/ 291308 w 2703271"/>
                  <a:gd name="connsiteY27" fmla="*/ 1765770 h 4947180"/>
                  <a:gd name="connsiteX0" fmla="*/ 291308 w 2703271"/>
                  <a:gd name="connsiteY0" fmla="*/ 1765770 h 4947410"/>
                  <a:gd name="connsiteX1" fmla="*/ 215108 w 2703271"/>
                  <a:gd name="connsiteY1" fmla="*/ 2232495 h 4947410"/>
                  <a:gd name="connsiteX2" fmla="*/ 262733 w 2703271"/>
                  <a:gd name="connsiteY2" fmla="*/ 2794470 h 4947410"/>
                  <a:gd name="connsiteX3" fmla="*/ 415133 w 2703271"/>
                  <a:gd name="connsiteY3" fmla="*/ 3451695 h 4947410"/>
                  <a:gd name="connsiteX4" fmla="*/ 215108 w 2703271"/>
                  <a:gd name="connsiteY4" fmla="*/ 4327995 h 4947410"/>
                  <a:gd name="connsiteX5" fmla="*/ 167483 w 2703271"/>
                  <a:gd name="connsiteY5" fmla="*/ 4794720 h 4947410"/>
                  <a:gd name="connsiteX6" fmla="*/ 396083 w 2703271"/>
                  <a:gd name="connsiteY6" fmla="*/ 4947120 h 4947410"/>
                  <a:gd name="connsiteX7" fmla="*/ 853283 w 2703271"/>
                  <a:gd name="connsiteY7" fmla="*/ 4766145 h 4947410"/>
                  <a:gd name="connsiteX8" fmla="*/ 1291433 w 2703271"/>
                  <a:gd name="connsiteY8" fmla="*/ 4861395 h 4947410"/>
                  <a:gd name="connsiteX9" fmla="*/ 1729583 w 2703271"/>
                  <a:gd name="connsiteY9" fmla="*/ 4870920 h 4947410"/>
                  <a:gd name="connsiteX10" fmla="*/ 2301083 w 2703271"/>
                  <a:gd name="connsiteY10" fmla="*/ 4699470 h 4947410"/>
                  <a:gd name="connsiteX11" fmla="*/ 2701133 w 2703271"/>
                  <a:gd name="connsiteY11" fmla="*/ 4413720 h 4947410"/>
                  <a:gd name="connsiteX12" fmla="*/ 2453483 w 2703271"/>
                  <a:gd name="connsiteY12" fmla="*/ 3642195 h 4947410"/>
                  <a:gd name="connsiteX13" fmla="*/ 2310608 w 2703271"/>
                  <a:gd name="connsiteY13" fmla="*/ 3080220 h 4947410"/>
                  <a:gd name="connsiteX14" fmla="*/ 2463008 w 2703271"/>
                  <a:gd name="connsiteY14" fmla="*/ 2299170 h 4947410"/>
                  <a:gd name="connsiteX15" fmla="*/ 2434433 w 2703271"/>
                  <a:gd name="connsiteY15" fmla="*/ 1784820 h 4947410"/>
                  <a:gd name="connsiteX16" fmla="*/ 2282033 w 2703271"/>
                  <a:gd name="connsiteY16" fmla="*/ 1327620 h 4947410"/>
                  <a:gd name="connsiteX17" fmla="*/ 2424908 w 2703271"/>
                  <a:gd name="connsiteY17" fmla="*/ 698970 h 4947410"/>
                  <a:gd name="connsiteX18" fmla="*/ 2415383 w 2703271"/>
                  <a:gd name="connsiteY18" fmla="*/ 356070 h 4947410"/>
                  <a:gd name="connsiteX19" fmla="*/ 2158208 w 2703271"/>
                  <a:gd name="connsiteY19" fmla="*/ 165570 h 4947410"/>
                  <a:gd name="connsiteX20" fmla="*/ 1624808 w 2703271"/>
                  <a:gd name="connsiteY20" fmla="*/ 203670 h 4947410"/>
                  <a:gd name="connsiteX21" fmla="*/ 1110458 w 2703271"/>
                  <a:gd name="connsiteY21" fmla="*/ 346545 h 4947410"/>
                  <a:gd name="connsiteX22" fmla="*/ 796133 w 2703271"/>
                  <a:gd name="connsiteY22" fmla="*/ 232245 h 4947410"/>
                  <a:gd name="connsiteX23" fmla="*/ 348458 w 2703271"/>
                  <a:gd name="connsiteY23" fmla="*/ 3645 h 4947410"/>
                  <a:gd name="connsiteX24" fmla="*/ 5558 w 2703271"/>
                  <a:gd name="connsiteY24" fmla="*/ 432270 h 4947410"/>
                  <a:gd name="connsiteX25" fmla="*/ 148433 w 2703271"/>
                  <a:gd name="connsiteY25" fmla="*/ 860895 h 4947410"/>
                  <a:gd name="connsiteX26" fmla="*/ 319883 w 2703271"/>
                  <a:gd name="connsiteY26" fmla="*/ 1346670 h 4947410"/>
                  <a:gd name="connsiteX27" fmla="*/ 291308 w 2703271"/>
                  <a:gd name="connsiteY27" fmla="*/ 1765770 h 4947410"/>
                  <a:gd name="connsiteX0" fmla="*/ 291308 w 2703271"/>
                  <a:gd name="connsiteY0" fmla="*/ 1765770 h 4956901"/>
                  <a:gd name="connsiteX1" fmla="*/ 215108 w 2703271"/>
                  <a:gd name="connsiteY1" fmla="*/ 2232495 h 4956901"/>
                  <a:gd name="connsiteX2" fmla="*/ 262733 w 2703271"/>
                  <a:gd name="connsiteY2" fmla="*/ 2794470 h 4956901"/>
                  <a:gd name="connsiteX3" fmla="*/ 415133 w 2703271"/>
                  <a:gd name="connsiteY3" fmla="*/ 3451695 h 4956901"/>
                  <a:gd name="connsiteX4" fmla="*/ 215108 w 2703271"/>
                  <a:gd name="connsiteY4" fmla="*/ 4327995 h 4956901"/>
                  <a:gd name="connsiteX5" fmla="*/ 167483 w 2703271"/>
                  <a:gd name="connsiteY5" fmla="*/ 4794720 h 4956901"/>
                  <a:gd name="connsiteX6" fmla="*/ 453233 w 2703271"/>
                  <a:gd name="connsiteY6" fmla="*/ 4956645 h 4956901"/>
                  <a:gd name="connsiteX7" fmla="*/ 853283 w 2703271"/>
                  <a:gd name="connsiteY7" fmla="*/ 4766145 h 4956901"/>
                  <a:gd name="connsiteX8" fmla="*/ 1291433 w 2703271"/>
                  <a:gd name="connsiteY8" fmla="*/ 4861395 h 4956901"/>
                  <a:gd name="connsiteX9" fmla="*/ 1729583 w 2703271"/>
                  <a:gd name="connsiteY9" fmla="*/ 4870920 h 4956901"/>
                  <a:gd name="connsiteX10" fmla="*/ 2301083 w 2703271"/>
                  <a:gd name="connsiteY10" fmla="*/ 4699470 h 4956901"/>
                  <a:gd name="connsiteX11" fmla="*/ 2701133 w 2703271"/>
                  <a:gd name="connsiteY11" fmla="*/ 4413720 h 4956901"/>
                  <a:gd name="connsiteX12" fmla="*/ 2453483 w 2703271"/>
                  <a:gd name="connsiteY12" fmla="*/ 3642195 h 4956901"/>
                  <a:gd name="connsiteX13" fmla="*/ 2310608 w 2703271"/>
                  <a:gd name="connsiteY13" fmla="*/ 3080220 h 4956901"/>
                  <a:gd name="connsiteX14" fmla="*/ 2463008 w 2703271"/>
                  <a:gd name="connsiteY14" fmla="*/ 2299170 h 4956901"/>
                  <a:gd name="connsiteX15" fmla="*/ 2434433 w 2703271"/>
                  <a:gd name="connsiteY15" fmla="*/ 1784820 h 4956901"/>
                  <a:gd name="connsiteX16" fmla="*/ 2282033 w 2703271"/>
                  <a:gd name="connsiteY16" fmla="*/ 1327620 h 4956901"/>
                  <a:gd name="connsiteX17" fmla="*/ 2424908 w 2703271"/>
                  <a:gd name="connsiteY17" fmla="*/ 698970 h 4956901"/>
                  <a:gd name="connsiteX18" fmla="*/ 2415383 w 2703271"/>
                  <a:gd name="connsiteY18" fmla="*/ 356070 h 4956901"/>
                  <a:gd name="connsiteX19" fmla="*/ 2158208 w 2703271"/>
                  <a:gd name="connsiteY19" fmla="*/ 165570 h 4956901"/>
                  <a:gd name="connsiteX20" fmla="*/ 1624808 w 2703271"/>
                  <a:gd name="connsiteY20" fmla="*/ 203670 h 4956901"/>
                  <a:gd name="connsiteX21" fmla="*/ 1110458 w 2703271"/>
                  <a:gd name="connsiteY21" fmla="*/ 346545 h 4956901"/>
                  <a:gd name="connsiteX22" fmla="*/ 796133 w 2703271"/>
                  <a:gd name="connsiteY22" fmla="*/ 232245 h 4956901"/>
                  <a:gd name="connsiteX23" fmla="*/ 348458 w 2703271"/>
                  <a:gd name="connsiteY23" fmla="*/ 3645 h 4956901"/>
                  <a:gd name="connsiteX24" fmla="*/ 5558 w 2703271"/>
                  <a:gd name="connsiteY24" fmla="*/ 432270 h 4956901"/>
                  <a:gd name="connsiteX25" fmla="*/ 148433 w 2703271"/>
                  <a:gd name="connsiteY25" fmla="*/ 860895 h 4956901"/>
                  <a:gd name="connsiteX26" fmla="*/ 319883 w 2703271"/>
                  <a:gd name="connsiteY26" fmla="*/ 1346670 h 4956901"/>
                  <a:gd name="connsiteX27" fmla="*/ 291308 w 2703271"/>
                  <a:gd name="connsiteY27" fmla="*/ 1765770 h 4956901"/>
                  <a:gd name="connsiteX0" fmla="*/ 291308 w 2701474"/>
                  <a:gd name="connsiteY0" fmla="*/ 1765770 h 4956901"/>
                  <a:gd name="connsiteX1" fmla="*/ 215108 w 2701474"/>
                  <a:gd name="connsiteY1" fmla="*/ 2232495 h 4956901"/>
                  <a:gd name="connsiteX2" fmla="*/ 262733 w 2701474"/>
                  <a:gd name="connsiteY2" fmla="*/ 2794470 h 4956901"/>
                  <a:gd name="connsiteX3" fmla="*/ 415133 w 2701474"/>
                  <a:gd name="connsiteY3" fmla="*/ 3451695 h 4956901"/>
                  <a:gd name="connsiteX4" fmla="*/ 215108 w 2701474"/>
                  <a:gd name="connsiteY4" fmla="*/ 4327995 h 4956901"/>
                  <a:gd name="connsiteX5" fmla="*/ 167483 w 2701474"/>
                  <a:gd name="connsiteY5" fmla="*/ 4794720 h 4956901"/>
                  <a:gd name="connsiteX6" fmla="*/ 453233 w 2701474"/>
                  <a:gd name="connsiteY6" fmla="*/ 4956645 h 4956901"/>
                  <a:gd name="connsiteX7" fmla="*/ 853283 w 2701474"/>
                  <a:gd name="connsiteY7" fmla="*/ 4766145 h 4956901"/>
                  <a:gd name="connsiteX8" fmla="*/ 1291433 w 2701474"/>
                  <a:gd name="connsiteY8" fmla="*/ 4861395 h 4956901"/>
                  <a:gd name="connsiteX9" fmla="*/ 1729583 w 2701474"/>
                  <a:gd name="connsiteY9" fmla="*/ 4870920 h 4956901"/>
                  <a:gd name="connsiteX10" fmla="*/ 2396333 w 2701474"/>
                  <a:gd name="connsiteY10" fmla="*/ 4737570 h 4956901"/>
                  <a:gd name="connsiteX11" fmla="*/ 2701133 w 2701474"/>
                  <a:gd name="connsiteY11" fmla="*/ 4413720 h 4956901"/>
                  <a:gd name="connsiteX12" fmla="*/ 2453483 w 2701474"/>
                  <a:gd name="connsiteY12" fmla="*/ 3642195 h 4956901"/>
                  <a:gd name="connsiteX13" fmla="*/ 2310608 w 2701474"/>
                  <a:gd name="connsiteY13" fmla="*/ 3080220 h 4956901"/>
                  <a:gd name="connsiteX14" fmla="*/ 2463008 w 2701474"/>
                  <a:gd name="connsiteY14" fmla="*/ 2299170 h 4956901"/>
                  <a:gd name="connsiteX15" fmla="*/ 2434433 w 2701474"/>
                  <a:gd name="connsiteY15" fmla="*/ 1784820 h 4956901"/>
                  <a:gd name="connsiteX16" fmla="*/ 2282033 w 2701474"/>
                  <a:gd name="connsiteY16" fmla="*/ 1327620 h 4956901"/>
                  <a:gd name="connsiteX17" fmla="*/ 2424908 w 2701474"/>
                  <a:gd name="connsiteY17" fmla="*/ 698970 h 4956901"/>
                  <a:gd name="connsiteX18" fmla="*/ 2415383 w 2701474"/>
                  <a:gd name="connsiteY18" fmla="*/ 356070 h 4956901"/>
                  <a:gd name="connsiteX19" fmla="*/ 2158208 w 2701474"/>
                  <a:gd name="connsiteY19" fmla="*/ 165570 h 4956901"/>
                  <a:gd name="connsiteX20" fmla="*/ 1624808 w 2701474"/>
                  <a:gd name="connsiteY20" fmla="*/ 203670 h 4956901"/>
                  <a:gd name="connsiteX21" fmla="*/ 1110458 w 2701474"/>
                  <a:gd name="connsiteY21" fmla="*/ 346545 h 4956901"/>
                  <a:gd name="connsiteX22" fmla="*/ 796133 w 2701474"/>
                  <a:gd name="connsiteY22" fmla="*/ 232245 h 4956901"/>
                  <a:gd name="connsiteX23" fmla="*/ 348458 w 2701474"/>
                  <a:gd name="connsiteY23" fmla="*/ 3645 h 4956901"/>
                  <a:gd name="connsiteX24" fmla="*/ 5558 w 2701474"/>
                  <a:gd name="connsiteY24" fmla="*/ 432270 h 4956901"/>
                  <a:gd name="connsiteX25" fmla="*/ 148433 w 2701474"/>
                  <a:gd name="connsiteY25" fmla="*/ 860895 h 4956901"/>
                  <a:gd name="connsiteX26" fmla="*/ 319883 w 2701474"/>
                  <a:gd name="connsiteY26" fmla="*/ 1346670 h 4956901"/>
                  <a:gd name="connsiteX27" fmla="*/ 291308 w 2701474"/>
                  <a:gd name="connsiteY27" fmla="*/ 1765770 h 4956901"/>
                  <a:gd name="connsiteX0" fmla="*/ 291308 w 2758558"/>
                  <a:gd name="connsiteY0" fmla="*/ 1765770 h 4956901"/>
                  <a:gd name="connsiteX1" fmla="*/ 215108 w 2758558"/>
                  <a:gd name="connsiteY1" fmla="*/ 2232495 h 4956901"/>
                  <a:gd name="connsiteX2" fmla="*/ 262733 w 2758558"/>
                  <a:gd name="connsiteY2" fmla="*/ 2794470 h 4956901"/>
                  <a:gd name="connsiteX3" fmla="*/ 415133 w 2758558"/>
                  <a:gd name="connsiteY3" fmla="*/ 3451695 h 4956901"/>
                  <a:gd name="connsiteX4" fmla="*/ 215108 w 2758558"/>
                  <a:gd name="connsiteY4" fmla="*/ 4327995 h 4956901"/>
                  <a:gd name="connsiteX5" fmla="*/ 167483 w 2758558"/>
                  <a:gd name="connsiteY5" fmla="*/ 4794720 h 4956901"/>
                  <a:gd name="connsiteX6" fmla="*/ 453233 w 2758558"/>
                  <a:gd name="connsiteY6" fmla="*/ 4956645 h 4956901"/>
                  <a:gd name="connsiteX7" fmla="*/ 853283 w 2758558"/>
                  <a:gd name="connsiteY7" fmla="*/ 4766145 h 4956901"/>
                  <a:gd name="connsiteX8" fmla="*/ 1291433 w 2758558"/>
                  <a:gd name="connsiteY8" fmla="*/ 4861395 h 4956901"/>
                  <a:gd name="connsiteX9" fmla="*/ 1729583 w 2758558"/>
                  <a:gd name="connsiteY9" fmla="*/ 4870920 h 4956901"/>
                  <a:gd name="connsiteX10" fmla="*/ 2396333 w 2758558"/>
                  <a:gd name="connsiteY10" fmla="*/ 4737570 h 4956901"/>
                  <a:gd name="connsiteX11" fmla="*/ 2758283 w 2758558"/>
                  <a:gd name="connsiteY11" fmla="*/ 4375620 h 4956901"/>
                  <a:gd name="connsiteX12" fmla="*/ 2453483 w 2758558"/>
                  <a:gd name="connsiteY12" fmla="*/ 3642195 h 4956901"/>
                  <a:gd name="connsiteX13" fmla="*/ 2310608 w 2758558"/>
                  <a:gd name="connsiteY13" fmla="*/ 3080220 h 4956901"/>
                  <a:gd name="connsiteX14" fmla="*/ 2463008 w 2758558"/>
                  <a:gd name="connsiteY14" fmla="*/ 2299170 h 4956901"/>
                  <a:gd name="connsiteX15" fmla="*/ 2434433 w 2758558"/>
                  <a:gd name="connsiteY15" fmla="*/ 1784820 h 4956901"/>
                  <a:gd name="connsiteX16" fmla="*/ 2282033 w 2758558"/>
                  <a:gd name="connsiteY16" fmla="*/ 1327620 h 4956901"/>
                  <a:gd name="connsiteX17" fmla="*/ 2424908 w 2758558"/>
                  <a:gd name="connsiteY17" fmla="*/ 698970 h 4956901"/>
                  <a:gd name="connsiteX18" fmla="*/ 2415383 w 2758558"/>
                  <a:gd name="connsiteY18" fmla="*/ 356070 h 4956901"/>
                  <a:gd name="connsiteX19" fmla="*/ 2158208 w 2758558"/>
                  <a:gd name="connsiteY19" fmla="*/ 165570 h 4956901"/>
                  <a:gd name="connsiteX20" fmla="*/ 1624808 w 2758558"/>
                  <a:gd name="connsiteY20" fmla="*/ 203670 h 4956901"/>
                  <a:gd name="connsiteX21" fmla="*/ 1110458 w 2758558"/>
                  <a:gd name="connsiteY21" fmla="*/ 346545 h 4956901"/>
                  <a:gd name="connsiteX22" fmla="*/ 796133 w 2758558"/>
                  <a:gd name="connsiteY22" fmla="*/ 232245 h 4956901"/>
                  <a:gd name="connsiteX23" fmla="*/ 348458 w 2758558"/>
                  <a:gd name="connsiteY23" fmla="*/ 3645 h 4956901"/>
                  <a:gd name="connsiteX24" fmla="*/ 5558 w 2758558"/>
                  <a:gd name="connsiteY24" fmla="*/ 432270 h 4956901"/>
                  <a:gd name="connsiteX25" fmla="*/ 148433 w 2758558"/>
                  <a:gd name="connsiteY25" fmla="*/ 860895 h 4956901"/>
                  <a:gd name="connsiteX26" fmla="*/ 319883 w 2758558"/>
                  <a:gd name="connsiteY26" fmla="*/ 1346670 h 4956901"/>
                  <a:gd name="connsiteX27" fmla="*/ 291308 w 2758558"/>
                  <a:gd name="connsiteY27" fmla="*/ 1765770 h 4956901"/>
                  <a:gd name="connsiteX0" fmla="*/ 291308 w 2682454"/>
                  <a:gd name="connsiteY0" fmla="*/ 1765770 h 4956901"/>
                  <a:gd name="connsiteX1" fmla="*/ 215108 w 2682454"/>
                  <a:gd name="connsiteY1" fmla="*/ 2232495 h 4956901"/>
                  <a:gd name="connsiteX2" fmla="*/ 262733 w 2682454"/>
                  <a:gd name="connsiteY2" fmla="*/ 2794470 h 4956901"/>
                  <a:gd name="connsiteX3" fmla="*/ 415133 w 2682454"/>
                  <a:gd name="connsiteY3" fmla="*/ 3451695 h 4956901"/>
                  <a:gd name="connsiteX4" fmla="*/ 215108 w 2682454"/>
                  <a:gd name="connsiteY4" fmla="*/ 4327995 h 4956901"/>
                  <a:gd name="connsiteX5" fmla="*/ 167483 w 2682454"/>
                  <a:gd name="connsiteY5" fmla="*/ 4794720 h 4956901"/>
                  <a:gd name="connsiteX6" fmla="*/ 453233 w 2682454"/>
                  <a:gd name="connsiteY6" fmla="*/ 4956645 h 4956901"/>
                  <a:gd name="connsiteX7" fmla="*/ 853283 w 2682454"/>
                  <a:gd name="connsiteY7" fmla="*/ 4766145 h 4956901"/>
                  <a:gd name="connsiteX8" fmla="*/ 1291433 w 2682454"/>
                  <a:gd name="connsiteY8" fmla="*/ 4861395 h 4956901"/>
                  <a:gd name="connsiteX9" fmla="*/ 1729583 w 2682454"/>
                  <a:gd name="connsiteY9" fmla="*/ 4870920 h 4956901"/>
                  <a:gd name="connsiteX10" fmla="*/ 2396333 w 2682454"/>
                  <a:gd name="connsiteY10" fmla="*/ 4737570 h 4956901"/>
                  <a:gd name="connsiteX11" fmla="*/ 2682083 w 2682454"/>
                  <a:gd name="connsiteY11" fmla="*/ 4375620 h 4956901"/>
                  <a:gd name="connsiteX12" fmla="*/ 2453483 w 2682454"/>
                  <a:gd name="connsiteY12" fmla="*/ 3642195 h 4956901"/>
                  <a:gd name="connsiteX13" fmla="*/ 2310608 w 2682454"/>
                  <a:gd name="connsiteY13" fmla="*/ 3080220 h 4956901"/>
                  <a:gd name="connsiteX14" fmla="*/ 2463008 w 2682454"/>
                  <a:gd name="connsiteY14" fmla="*/ 2299170 h 4956901"/>
                  <a:gd name="connsiteX15" fmla="*/ 2434433 w 2682454"/>
                  <a:gd name="connsiteY15" fmla="*/ 1784820 h 4956901"/>
                  <a:gd name="connsiteX16" fmla="*/ 2282033 w 2682454"/>
                  <a:gd name="connsiteY16" fmla="*/ 1327620 h 4956901"/>
                  <a:gd name="connsiteX17" fmla="*/ 2424908 w 2682454"/>
                  <a:gd name="connsiteY17" fmla="*/ 698970 h 4956901"/>
                  <a:gd name="connsiteX18" fmla="*/ 2415383 w 2682454"/>
                  <a:gd name="connsiteY18" fmla="*/ 356070 h 4956901"/>
                  <a:gd name="connsiteX19" fmla="*/ 2158208 w 2682454"/>
                  <a:gd name="connsiteY19" fmla="*/ 165570 h 4956901"/>
                  <a:gd name="connsiteX20" fmla="*/ 1624808 w 2682454"/>
                  <a:gd name="connsiteY20" fmla="*/ 203670 h 4956901"/>
                  <a:gd name="connsiteX21" fmla="*/ 1110458 w 2682454"/>
                  <a:gd name="connsiteY21" fmla="*/ 346545 h 4956901"/>
                  <a:gd name="connsiteX22" fmla="*/ 796133 w 2682454"/>
                  <a:gd name="connsiteY22" fmla="*/ 232245 h 4956901"/>
                  <a:gd name="connsiteX23" fmla="*/ 348458 w 2682454"/>
                  <a:gd name="connsiteY23" fmla="*/ 3645 h 4956901"/>
                  <a:gd name="connsiteX24" fmla="*/ 5558 w 2682454"/>
                  <a:gd name="connsiteY24" fmla="*/ 432270 h 4956901"/>
                  <a:gd name="connsiteX25" fmla="*/ 148433 w 2682454"/>
                  <a:gd name="connsiteY25" fmla="*/ 860895 h 4956901"/>
                  <a:gd name="connsiteX26" fmla="*/ 319883 w 2682454"/>
                  <a:gd name="connsiteY26" fmla="*/ 1346670 h 4956901"/>
                  <a:gd name="connsiteX27" fmla="*/ 291308 w 2682454"/>
                  <a:gd name="connsiteY27" fmla="*/ 1765770 h 4956901"/>
                  <a:gd name="connsiteX0" fmla="*/ 285750 w 2676896"/>
                  <a:gd name="connsiteY0" fmla="*/ 1897929 h 5089060"/>
                  <a:gd name="connsiteX1" fmla="*/ 209550 w 2676896"/>
                  <a:gd name="connsiteY1" fmla="*/ 2364654 h 5089060"/>
                  <a:gd name="connsiteX2" fmla="*/ 257175 w 2676896"/>
                  <a:gd name="connsiteY2" fmla="*/ 2926629 h 5089060"/>
                  <a:gd name="connsiteX3" fmla="*/ 409575 w 2676896"/>
                  <a:gd name="connsiteY3" fmla="*/ 3583854 h 5089060"/>
                  <a:gd name="connsiteX4" fmla="*/ 209550 w 2676896"/>
                  <a:gd name="connsiteY4" fmla="*/ 4460154 h 5089060"/>
                  <a:gd name="connsiteX5" fmla="*/ 161925 w 2676896"/>
                  <a:gd name="connsiteY5" fmla="*/ 4926879 h 5089060"/>
                  <a:gd name="connsiteX6" fmla="*/ 447675 w 2676896"/>
                  <a:gd name="connsiteY6" fmla="*/ 5088804 h 5089060"/>
                  <a:gd name="connsiteX7" fmla="*/ 847725 w 2676896"/>
                  <a:gd name="connsiteY7" fmla="*/ 4898304 h 5089060"/>
                  <a:gd name="connsiteX8" fmla="*/ 1285875 w 2676896"/>
                  <a:gd name="connsiteY8" fmla="*/ 4993554 h 5089060"/>
                  <a:gd name="connsiteX9" fmla="*/ 1724025 w 2676896"/>
                  <a:gd name="connsiteY9" fmla="*/ 5003079 h 5089060"/>
                  <a:gd name="connsiteX10" fmla="*/ 2390775 w 2676896"/>
                  <a:gd name="connsiteY10" fmla="*/ 4869729 h 5089060"/>
                  <a:gd name="connsiteX11" fmla="*/ 2676525 w 2676896"/>
                  <a:gd name="connsiteY11" fmla="*/ 4507779 h 5089060"/>
                  <a:gd name="connsiteX12" fmla="*/ 2447925 w 2676896"/>
                  <a:gd name="connsiteY12" fmla="*/ 3774354 h 5089060"/>
                  <a:gd name="connsiteX13" fmla="*/ 2305050 w 2676896"/>
                  <a:gd name="connsiteY13" fmla="*/ 3212379 h 5089060"/>
                  <a:gd name="connsiteX14" fmla="*/ 2457450 w 2676896"/>
                  <a:gd name="connsiteY14" fmla="*/ 2431329 h 5089060"/>
                  <a:gd name="connsiteX15" fmla="*/ 2428875 w 2676896"/>
                  <a:gd name="connsiteY15" fmla="*/ 1916979 h 5089060"/>
                  <a:gd name="connsiteX16" fmla="*/ 2276475 w 2676896"/>
                  <a:gd name="connsiteY16" fmla="*/ 1459779 h 5089060"/>
                  <a:gd name="connsiteX17" fmla="*/ 2419350 w 2676896"/>
                  <a:gd name="connsiteY17" fmla="*/ 831129 h 5089060"/>
                  <a:gd name="connsiteX18" fmla="*/ 2409825 w 2676896"/>
                  <a:gd name="connsiteY18" fmla="*/ 488229 h 5089060"/>
                  <a:gd name="connsiteX19" fmla="*/ 2152650 w 2676896"/>
                  <a:gd name="connsiteY19" fmla="*/ 297729 h 5089060"/>
                  <a:gd name="connsiteX20" fmla="*/ 1619250 w 2676896"/>
                  <a:gd name="connsiteY20" fmla="*/ 335829 h 5089060"/>
                  <a:gd name="connsiteX21" fmla="*/ 1104900 w 2676896"/>
                  <a:gd name="connsiteY21" fmla="*/ 478704 h 5089060"/>
                  <a:gd name="connsiteX22" fmla="*/ 790575 w 2676896"/>
                  <a:gd name="connsiteY22" fmla="*/ 364404 h 5089060"/>
                  <a:gd name="connsiteX23" fmla="*/ 142875 w 2676896"/>
                  <a:gd name="connsiteY23" fmla="*/ 2454 h 5089060"/>
                  <a:gd name="connsiteX24" fmla="*/ 0 w 2676896"/>
                  <a:gd name="connsiteY24" fmla="*/ 564429 h 5089060"/>
                  <a:gd name="connsiteX25" fmla="*/ 142875 w 2676896"/>
                  <a:gd name="connsiteY25" fmla="*/ 993054 h 5089060"/>
                  <a:gd name="connsiteX26" fmla="*/ 314325 w 2676896"/>
                  <a:gd name="connsiteY26" fmla="*/ 1478829 h 5089060"/>
                  <a:gd name="connsiteX27" fmla="*/ 285750 w 2676896"/>
                  <a:gd name="connsiteY27" fmla="*/ 1897929 h 5089060"/>
                  <a:gd name="connsiteX0" fmla="*/ 331801 w 2722947"/>
                  <a:gd name="connsiteY0" fmla="*/ 1948696 h 5139827"/>
                  <a:gd name="connsiteX1" fmla="*/ 255601 w 2722947"/>
                  <a:gd name="connsiteY1" fmla="*/ 2415421 h 5139827"/>
                  <a:gd name="connsiteX2" fmla="*/ 303226 w 2722947"/>
                  <a:gd name="connsiteY2" fmla="*/ 2977396 h 5139827"/>
                  <a:gd name="connsiteX3" fmla="*/ 455626 w 2722947"/>
                  <a:gd name="connsiteY3" fmla="*/ 3634621 h 5139827"/>
                  <a:gd name="connsiteX4" fmla="*/ 255601 w 2722947"/>
                  <a:gd name="connsiteY4" fmla="*/ 4510921 h 5139827"/>
                  <a:gd name="connsiteX5" fmla="*/ 207976 w 2722947"/>
                  <a:gd name="connsiteY5" fmla="*/ 4977646 h 5139827"/>
                  <a:gd name="connsiteX6" fmla="*/ 493726 w 2722947"/>
                  <a:gd name="connsiteY6" fmla="*/ 5139571 h 5139827"/>
                  <a:gd name="connsiteX7" fmla="*/ 893776 w 2722947"/>
                  <a:gd name="connsiteY7" fmla="*/ 4949071 h 5139827"/>
                  <a:gd name="connsiteX8" fmla="*/ 1331926 w 2722947"/>
                  <a:gd name="connsiteY8" fmla="*/ 5044321 h 5139827"/>
                  <a:gd name="connsiteX9" fmla="*/ 1770076 w 2722947"/>
                  <a:gd name="connsiteY9" fmla="*/ 5053846 h 5139827"/>
                  <a:gd name="connsiteX10" fmla="*/ 2436826 w 2722947"/>
                  <a:gd name="connsiteY10" fmla="*/ 4920496 h 5139827"/>
                  <a:gd name="connsiteX11" fmla="*/ 2722576 w 2722947"/>
                  <a:gd name="connsiteY11" fmla="*/ 4558546 h 5139827"/>
                  <a:gd name="connsiteX12" fmla="*/ 2493976 w 2722947"/>
                  <a:gd name="connsiteY12" fmla="*/ 3825121 h 5139827"/>
                  <a:gd name="connsiteX13" fmla="*/ 2351101 w 2722947"/>
                  <a:gd name="connsiteY13" fmla="*/ 3263146 h 5139827"/>
                  <a:gd name="connsiteX14" fmla="*/ 2503501 w 2722947"/>
                  <a:gd name="connsiteY14" fmla="*/ 2482096 h 5139827"/>
                  <a:gd name="connsiteX15" fmla="*/ 2474926 w 2722947"/>
                  <a:gd name="connsiteY15" fmla="*/ 1967746 h 5139827"/>
                  <a:gd name="connsiteX16" fmla="*/ 2322526 w 2722947"/>
                  <a:gd name="connsiteY16" fmla="*/ 1510546 h 5139827"/>
                  <a:gd name="connsiteX17" fmla="*/ 2465401 w 2722947"/>
                  <a:gd name="connsiteY17" fmla="*/ 881896 h 5139827"/>
                  <a:gd name="connsiteX18" fmla="*/ 2455876 w 2722947"/>
                  <a:gd name="connsiteY18" fmla="*/ 538996 h 5139827"/>
                  <a:gd name="connsiteX19" fmla="*/ 2198701 w 2722947"/>
                  <a:gd name="connsiteY19" fmla="*/ 348496 h 5139827"/>
                  <a:gd name="connsiteX20" fmla="*/ 1665301 w 2722947"/>
                  <a:gd name="connsiteY20" fmla="*/ 386596 h 5139827"/>
                  <a:gd name="connsiteX21" fmla="*/ 1150951 w 2722947"/>
                  <a:gd name="connsiteY21" fmla="*/ 529471 h 5139827"/>
                  <a:gd name="connsiteX22" fmla="*/ 836626 w 2722947"/>
                  <a:gd name="connsiteY22" fmla="*/ 415171 h 5139827"/>
                  <a:gd name="connsiteX23" fmla="*/ 188926 w 2722947"/>
                  <a:gd name="connsiteY23" fmla="*/ 53221 h 5139827"/>
                  <a:gd name="connsiteX24" fmla="*/ 46051 w 2722947"/>
                  <a:gd name="connsiteY24" fmla="*/ 615196 h 5139827"/>
                  <a:gd name="connsiteX25" fmla="*/ 188926 w 2722947"/>
                  <a:gd name="connsiteY25" fmla="*/ 1043821 h 5139827"/>
                  <a:gd name="connsiteX26" fmla="*/ 360376 w 2722947"/>
                  <a:gd name="connsiteY26" fmla="*/ 1529596 h 5139827"/>
                  <a:gd name="connsiteX27" fmla="*/ 331801 w 2722947"/>
                  <a:gd name="connsiteY27" fmla="*/ 1948696 h 5139827"/>
                  <a:gd name="connsiteX0" fmla="*/ 301499 w 2692645"/>
                  <a:gd name="connsiteY0" fmla="*/ 1860882 h 5052013"/>
                  <a:gd name="connsiteX1" fmla="*/ 225299 w 2692645"/>
                  <a:gd name="connsiteY1" fmla="*/ 2327607 h 5052013"/>
                  <a:gd name="connsiteX2" fmla="*/ 272924 w 2692645"/>
                  <a:gd name="connsiteY2" fmla="*/ 2889582 h 5052013"/>
                  <a:gd name="connsiteX3" fmla="*/ 425324 w 2692645"/>
                  <a:gd name="connsiteY3" fmla="*/ 3546807 h 5052013"/>
                  <a:gd name="connsiteX4" fmla="*/ 225299 w 2692645"/>
                  <a:gd name="connsiteY4" fmla="*/ 4423107 h 5052013"/>
                  <a:gd name="connsiteX5" fmla="*/ 177674 w 2692645"/>
                  <a:gd name="connsiteY5" fmla="*/ 4889832 h 5052013"/>
                  <a:gd name="connsiteX6" fmla="*/ 463424 w 2692645"/>
                  <a:gd name="connsiteY6" fmla="*/ 5051757 h 5052013"/>
                  <a:gd name="connsiteX7" fmla="*/ 863474 w 2692645"/>
                  <a:gd name="connsiteY7" fmla="*/ 4861257 h 5052013"/>
                  <a:gd name="connsiteX8" fmla="*/ 1301624 w 2692645"/>
                  <a:gd name="connsiteY8" fmla="*/ 4956507 h 5052013"/>
                  <a:gd name="connsiteX9" fmla="*/ 1739774 w 2692645"/>
                  <a:gd name="connsiteY9" fmla="*/ 4966032 h 5052013"/>
                  <a:gd name="connsiteX10" fmla="*/ 2406524 w 2692645"/>
                  <a:gd name="connsiteY10" fmla="*/ 4832682 h 5052013"/>
                  <a:gd name="connsiteX11" fmla="*/ 2692274 w 2692645"/>
                  <a:gd name="connsiteY11" fmla="*/ 4470732 h 5052013"/>
                  <a:gd name="connsiteX12" fmla="*/ 2463674 w 2692645"/>
                  <a:gd name="connsiteY12" fmla="*/ 3737307 h 5052013"/>
                  <a:gd name="connsiteX13" fmla="*/ 2320799 w 2692645"/>
                  <a:gd name="connsiteY13" fmla="*/ 3175332 h 5052013"/>
                  <a:gd name="connsiteX14" fmla="*/ 2473199 w 2692645"/>
                  <a:gd name="connsiteY14" fmla="*/ 2394282 h 5052013"/>
                  <a:gd name="connsiteX15" fmla="*/ 2444624 w 2692645"/>
                  <a:gd name="connsiteY15" fmla="*/ 1879932 h 5052013"/>
                  <a:gd name="connsiteX16" fmla="*/ 2292224 w 2692645"/>
                  <a:gd name="connsiteY16" fmla="*/ 1422732 h 5052013"/>
                  <a:gd name="connsiteX17" fmla="*/ 2435099 w 2692645"/>
                  <a:gd name="connsiteY17" fmla="*/ 794082 h 5052013"/>
                  <a:gd name="connsiteX18" fmla="*/ 2425574 w 2692645"/>
                  <a:gd name="connsiteY18" fmla="*/ 451182 h 5052013"/>
                  <a:gd name="connsiteX19" fmla="*/ 2168399 w 2692645"/>
                  <a:gd name="connsiteY19" fmla="*/ 260682 h 5052013"/>
                  <a:gd name="connsiteX20" fmla="*/ 1634999 w 2692645"/>
                  <a:gd name="connsiteY20" fmla="*/ 298782 h 5052013"/>
                  <a:gd name="connsiteX21" fmla="*/ 1120649 w 2692645"/>
                  <a:gd name="connsiteY21" fmla="*/ 441657 h 5052013"/>
                  <a:gd name="connsiteX22" fmla="*/ 806324 w 2692645"/>
                  <a:gd name="connsiteY22" fmla="*/ 327357 h 5052013"/>
                  <a:gd name="connsiteX23" fmla="*/ 215774 w 2692645"/>
                  <a:gd name="connsiteY23" fmla="*/ 60657 h 5052013"/>
                  <a:gd name="connsiteX24" fmla="*/ 15749 w 2692645"/>
                  <a:gd name="connsiteY24" fmla="*/ 527382 h 5052013"/>
                  <a:gd name="connsiteX25" fmla="*/ 158624 w 2692645"/>
                  <a:gd name="connsiteY25" fmla="*/ 956007 h 5052013"/>
                  <a:gd name="connsiteX26" fmla="*/ 330074 w 2692645"/>
                  <a:gd name="connsiteY26" fmla="*/ 1441782 h 5052013"/>
                  <a:gd name="connsiteX27" fmla="*/ 301499 w 2692645"/>
                  <a:gd name="connsiteY27" fmla="*/ 1860882 h 5052013"/>
                  <a:gd name="connsiteX0" fmla="*/ 239227 w 2630373"/>
                  <a:gd name="connsiteY0" fmla="*/ 1810327 h 5001458"/>
                  <a:gd name="connsiteX1" fmla="*/ 163027 w 2630373"/>
                  <a:gd name="connsiteY1" fmla="*/ 2277052 h 5001458"/>
                  <a:gd name="connsiteX2" fmla="*/ 210652 w 2630373"/>
                  <a:gd name="connsiteY2" fmla="*/ 2839027 h 5001458"/>
                  <a:gd name="connsiteX3" fmla="*/ 363052 w 2630373"/>
                  <a:gd name="connsiteY3" fmla="*/ 3496252 h 5001458"/>
                  <a:gd name="connsiteX4" fmla="*/ 163027 w 2630373"/>
                  <a:gd name="connsiteY4" fmla="*/ 4372552 h 5001458"/>
                  <a:gd name="connsiteX5" fmla="*/ 115402 w 2630373"/>
                  <a:gd name="connsiteY5" fmla="*/ 4839277 h 5001458"/>
                  <a:gd name="connsiteX6" fmla="*/ 401152 w 2630373"/>
                  <a:gd name="connsiteY6" fmla="*/ 5001202 h 5001458"/>
                  <a:gd name="connsiteX7" fmla="*/ 801202 w 2630373"/>
                  <a:gd name="connsiteY7" fmla="*/ 4810702 h 5001458"/>
                  <a:gd name="connsiteX8" fmla="*/ 1239352 w 2630373"/>
                  <a:gd name="connsiteY8" fmla="*/ 4905952 h 5001458"/>
                  <a:gd name="connsiteX9" fmla="*/ 1677502 w 2630373"/>
                  <a:gd name="connsiteY9" fmla="*/ 4915477 h 5001458"/>
                  <a:gd name="connsiteX10" fmla="*/ 2344252 w 2630373"/>
                  <a:gd name="connsiteY10" fmla="*/ 4782127 h 5001458"/>
                  <a:gd name="connsiteX11" fmla="*/ 2630002 w 2630373"/>
                  <a:gd name="connsiteY11" fmla="*/ 4420177 h 5001458"/>
                  <a:gd name="connsiteX12" fmla="*/ 2401402 w 2630373"/>
                  <a:gd name="connsiteY12" fmla="*/ 3686752 h 5001458"/>
                  <a:gd name="connsiteX13" fmla="*/ 2258527 w 2630373"/>
                  <a:gd name="connsiteY13" fmla="*/ 3124777 h 5001458"/>
                  <a:gd name="connsiteX14" fmla="*/ 2410927 w 2630373"/>
                  <a:gd name="connsiteY14" fmla="*/ 2343727 h 5001458"/>
                  <a:gd name="connsiteX15" fmla="*/ 2382352 w 2630373"/>
                  <a:gd name="connsiteY15" fmla="*/ 1829377 h 5001458"/>
                  <a:gd name="connsiteX16" fmla="*/ 2229952 w 2630373"/>
                  <a:gd name="connsiteY16" fmla="*/ 1372177 h 5001458"/>
                  <a:gd name="connsiteX17" fmla="*/ 2372827 w 2630373"/>
                  <a:gd name="connsiteY17" fmla="*/ 743527 h 5001458"/>
                  <a:gd name="connsiteX18" fmla="*/ 2363302 w 2630373"/>
                  <a:gd name="connsiteY18" fmla="*/ 400627 h 5001458"/>
                  <a:gd name="connsiteX19" fmla="*/ 2106127 w 2630373"/>
                  <a:gd name="connsiteY19" fmla="*/ 210127 h 5001458"/>
                  <a:gd name="connsiteX20" fmla="*/ 1572727 w 2630373"/>
                  <a:gd name="connsiteY20" fmla="*/ 248227 h 5001458"/>
                  <a:gd name="connsiteX21" fmla="*/ 1058377 w 2630373"/>
                  <a:gd name="connsiteY21" fmla="*/ 391102 h 5001458"/>
                  <a:gd name="connsiteX22" fmla="*/ 744052 w 2630373"/>
                  <a:gd name="connsiteY22" fmla="*/ 276802 h 5001458"/>
                  <a:gd name="connsiteX23" fmla="*/ 153502 w 2630373"/>
                  <a:gd name="connsiteY23" fmla="*/ 10102 h 5001458"/>
                  <a:gd name="connsiteX24" fmla="*/ 1102 w 2630373"/>
                  <a:gd name="connsiteY24" fmla="*/ 667327 h 5001458"/>
                  <a:gd name="connsiteX25" fmla="*/ 96352 w 2630373"/>
                  <a:gd name="connsiteY25" fmla="*/ 905452 h 5001458"/>
                  <a:gd name="connsiteX26" fmla="*/ 267802 w 2630373"/>
                  <a:gd name="connsiteY26" fmla="*/ 1391227 h 5001458"/>
                  <a:gd name="connsiteX27" fmla="*/ 239227 w 2630373"/>
                  <a:gd name="connsiteY27" fmla="*/ 1810327 h 5001458"/>
                  <a:gd name="connsiteX0" fmla="*/ 267918 w 2659064"/>
                  <a:gd name="connsiteY0" fmla="*/ 1810327 h 5001458"/>
                  <a:gd name="connsiteX1" fmla="*/ 191718 w 2659064"/>
                  <a:gd name="connsiteY1" fmla="*/ 2277052 h 5001458"/>
                  <a:gd name="connsiteX2" fmla="*/ 239343 w 2659064"/>
                  <a:gd name="connsiteY2" fmla="*/ 2839027 h 5001458"/>
                  <a:gd name="connsiteX3" fmla="*/ 391743 w 2659064"/>
                  <a:gd name="connsiteY3" fmla="*/ 3496252 h 5001458"/>
                  <a:gd name="connsiteX4" fmla="*/ 191718 w 2659064"/>
                  <a:gd name="connsiteY4" fmla="*/ 4372552 h 5001458"/>
                  <a:gd name="connsiteX5" fmla="*/ 144093 w 2659064"/>
                  <a:gd name="connsiteY5" fmla="*/ 4839277 h 5001458"/>
                  <a:gd name="connsiteX6" fmla="*/ 429843 w 2659064"/>
                  <a:gd name="connsiteY6" fmla="*/ 5001202 h 5001458"/>
                  <a:gd name="connsiteX7" fmla="*/ 829893 w 2659064"/>
                  <a:gd name="connsiteY7" fmla="*/ 4810702 h 5001458"/>
                  <a:gd name="connsiteX8" fmla="*/ 1268043 w 2659064"/>
                  <a:gd name="connsiteY8" fmla="*/ 4905952 h 5001458"/>
                  <a:gd name="connsiteX9" fmla="*/ 1706193 w 2659064"/>
                  <a:gd name="connsiteY9" fmla="*/ 4915477 h 5001458"/>
                  <a:gd name="connsiteX10" fmla="*/ 2372943 w 2659064"/>
                  <a:gd name="connsiteY10" fmla="*/ 4782127 h 5001458"/>
                  <a:gd name="connsiteX11" fmla="*/ 2658693 w 2659064"/>
                  <a:gd name="connsiteY11" fmla="*/ 4420177 h 5001458"/>
                  <a:gd name="connsiteX12" fmla="*/ 2430093 w 2659064"/>
                  <a:gd name="connsiteY12" fmla="*/ 3686752 h 5001458"/>
                  <a:gd name="connsiteX13" fmla="*/ 2287218 w 2659064"/>
                  <a:gd name="connsiteY13" fmla="*/ 3124777 h 5001458"/>
                  <a:gd name="connsiteX14" fmla="*/ 2439618 w 2659064"/>
                  <a:gd name="connsiteY14" fmla="*/ 2343727 h 5001458"/>
                  <a:gd name="connsiteX15" fmla="*/ 2411043 w 2659064"/>
                  <a:gd name="connsiteY15" fmla="*/ 1829377 h 5001458"/>
                  <a:gd name="connsiteX16" fmla="*/ 2258643 w 2659064"/>
                  <a:gd name="connsiteY16" fmla="*/ 1372177 h 5001458"/>
                  <a:gd name="connsiteX17" fmla="*/ 2401518 w 2659064"/>
                  <a:gd name="connsiteY17" fmla="*/ 743527 h 5001458"/>
                  <a:gd name="connsiteX18" fmla="*/ 2391993 w 2659064"/>
                  <a:gd name="connsiteY18" fmla="*/ 400627 h 5001458"/>
                  <a:gd name="connsiteX19" fmla="*/ 2134818 w 2659064"/>
                  <a:gd name="connsiteY19" fmla="*/ 210127 h 5001458"/>
                  <a:gd name="connsiteX20" fmla="*/ 1601418 w 2659064"/>
                  <a:gd name="connsiteY20" fmla="*/ 248227 h 5001458"/>
                  <a:gd name="connsiteX21" fmla="*/ 1087068 w 2659064"/>
                  <a:gd name="connsiteY21" fmla="*/ 391102 h 5001458"/>
                  <a:gd name="connsiteX22" fmla="*/ 772743 w 2659064"/>
                  <a:gd name="connsiteY22" fmla="*/ 276802 h 5001458"/>
                  <a:gd name="connsiteX23" fmla="*/ 182193 w 2659064"/>
                  <a:gd name="connsiteY23" fmla="*/ 10102 h 5001458"/>
                  <a:gd name="connsiteX24" fmla="*/ 29793 w 2659064"/>
                  <a:gd name="connsiteY24" fmla="*/ 667327 h 5001458"/>
                  <a:gd name="connsiteX25" fmla="*/ 125043 w 2659064"/>
                  <a:gd name="connsiteY25" fmla="*/ 905452 h 5001458"/>
                  <a:gd name="connsiteX26" fmla="*/ 296493 w 2659064"/>
                  <a:gd name="connsiteY26" fmla="*/ 1391227 h 5001458"/>
                  <a:gd name="connsiteX27" fmla="*/ 267918 w 2659064"/>
                  <a:gd name="connsiteY27" fmla="*/ 1810327 h 5001458"/>
                  <a:gd name="connsiteX0" fmla="*/ 264462 w 2655608"/>
                  <a:gd name="connsiteY0" fmla="*/ 1870902 h 5062033"/>
                  <a:gd name="connsiteX1" fmla="*/ 188262 w 2655608"/>
                  <a:gd name="connsiteY1" fmla="*/ 2337627 h 5062033"/>
                  <a:gd name="connsiteX2" fmla="*/ 235887 w 2655608"/>
                  <a:gd name="connsiteY2" fmla="*/ 2899602 h 5062033"/>
                  <a:gd name="connsiteX3" fmla="*/ 388287 w 2655608"/>
                  <a:gd name="connsiteY3" fmla="*/ 3556827 h 5062033"/>
                  <a:gd name="connsiteX4" fmla="*/ 188262 w 2655608"/>
                  <a:gd name="connsiteY4" fmla="*/ 4433127 h 5062033"/>
                  <a:gd name="connsiteX5" fmla="*/ 140637 w 2655608"/>
                  <a:gd name="connsiteY5" fmla="*/ 4899852 h 5062033"/>
                  <a:gd name="connsiteX6" fmla="*/ 426387 w 2655608"/>
                  <a:gd name="connsiteY6" fmla="*/ 5061777 h 5062033"/>
                  <a:gd name="connsiteX7" fmla="*/ 826437 w 2655608"/>
                  <a:gd name="connsiteY7" fmla="*/ 4871277 h 5062033"/>
                  <a:gd name="connsiteX8" fmla="*/ 1264587 w 2655608"/>
                  <a:gd name="connsiteY8" fmla="*/ 4966527 h 5062033"/>
                  <a:gd name="connsiteX9" fmla="*/ 1702737 w 2655608"/>
                  <a:gd name="connsiteY9" fmla="*/ 4976052 h 5062033"/>
                  <a:gd name="connsiteX10" fmla="*/ 2369487 w 2655608"/>
                  <a:gd name="connsiteY10" fmla="*/ 4842702 h 5062033"/>
                  <a:gd name="connsiteX11" fmla="*/ 2655237 w 2655608"/>
                  <a:gd name="connsiteY11" fmla="*/ 4480752 h 5062033"/>
                  <a:gd name="connsiteX12" fmla="*/ 2426637 w 2655608"/>
                  <a:gd name="connsiteY12" fmla="*/ 3747327 h 5062033"/>
                  <a:gd name="connsiteX13" fmla="*/ 2283762 w 2655608"/>
                  <a:gd name="connsiteY13" fmla="*/ 3185352 h 5062033"/>
                  <a:gd name="connsiteX14" fmla="*/ 2436162 w 2655608"/>
                  <a:gd name="connsiteY14" fmla="*/ 2404302 h 5062033"/>
                  <a:gd name="connsiteX15" fmla="*/ 2407587 w 2655608"/>
                  <a:gd name="connsiteY15" fmla="*/ 1889952 h 5062033"/>
                  <a:gd name="connsiteX16" fmla="*/ 2255187 w 2655608"/>
                  <a:gd name="connsiteY16" fmla="*/ 1432752 h 5062033"/>
                  <a:gd name="connsiteX17" fmla="*/ 2398062 w 2655608"/>
                  <a:gd name="connsiteY17" fmla="*/ 804102 h 5062033"/>
                  <a:gd name="connsiteX18" fmla="*/ 2388537 w 2655608"/>
                  <a:gd name="connsiteY18" fmla="*/ 461202 h 5062033"/>
                  <a:gd name="connsiteX19" fmla="*/ 2131362 w 2655608"/>
                  <a:gd name="connsiteY19" fmla="*/ 270702 h 5062033"/>
                  <a:gd name="connsiteX20" fmla="*/ 1597962 w 2655608"/>
                  <a:gd name="connsiteY20" fmla="*/ 308802 h 5062033"/>
                  <a:gd name="connsiteX21" fmla="*/ 1083612 w 2655608"/>
                  <a:gd name="connsiteY21" fmla="*/ 451677 h 5062033"/>
                  <a:gd name="connsiteX22" fmla="*/ 597837 w 2655608"/>
                  <a:gd name="connsiteY22" fmla="*/ 61152 h 5062033"/>
                  <a:gd name="connsiteX23" fmla="*/ 178737 w 2655608"/>
                  <a:gd name="connsiteY23" fmla="*/ 70677 h 5062033"/>
                  <a:gd name="connsiteX24" fmla="*/ 26337 w 2655608"/>
                  <a:gd name="connsiteY24" fmla="*/ 727902 h 5062033"/>
                  <a:gd name="connsiteX25" fmla="*/ 121587 w 2655608"/>
                  <a:gd name="connsiteY25" fmla="*/ 966027 h 5062033"/>
                  <a:gd name="connsiteX26" fmla="*/ 293037 w 2655608"/>
                  <a:gd name="connsiteY26" fmla="*/ 1451802 h 5062033"/>
                  <a:gd name="connsiteX27" fmla="*/ 264462 w 2655608"/>
                  <a:gd name="connsiteY27" fmla="*/ 1870902 h 5062033"/>
                  <a:gd name="connsiteX0" fmla="*/ 240305 w 2631451"/>
                  <a:gd name="connsiteY0" fmla="*/ 1973169 h 5164300"/>
                  <a:gd name="connsiteX1" fmla="*/ 164105 w 2631451"/>
                  <a:gd name="connsiteY1" fmla="*/ 2439894 h 5164300"/>
                  <a:gd name="connsiteX2" fmla="*/ 211730 w 2631451"/>
                  <a:gd name="connsiteY2" fmla="*/ 3001869 h 5164300"/>
                  <a:gd name="connsiteX3" fmla="*/ 364130 w 2631451"/>
                  <a:gd name="connsiteY3" fmla="*/ 3659094 h 5164300"/>
                  <a:gd name="connsiteX4" fmla="*/ 164105 w 2631451"/>
                  <a:gd name="connsiteY4" fmla="*/ 4535394 h 5164300"/>
                  <a:gd name="connsiteX5" fmla="*/ 116480 w 2631451"/>
                  <a:gd name="connsiteY5" fmla="*/ 5002119 h 5164300"/>
                  <a:gd name="connsiteX6" fmla="*/ 402230 w 2631451"/>
                  <a:gd name="connsiteY6" fmla="*/ 5164044 h 5164300"/>
                  <a:gd name="connsiteX7" fmla="*/ 802280 w 2631451"/>
                  <a:gd name="connsiteY7" fmla="*/ 4973544 h 5164300"/>
                  <a:gd name="connsiteX8" fmla="*/ 1240430 w 2631451"/>
                  <a:gd name="connsiteY8" fmla="*/ 5068794 h 5164300"/>
                  <a:gd name="connsiteX9" fmla="*/ 1678580 w 2631451"/>
                  <a:gd name="connsiteY9" fmla="*/ 5078319 h 5164300"/>
                  <a:gd name="connsiteX10" fmla="*/ 2345330 w 2631451"/>
                  <a:gd name="connsiteY10" fmla="*/ 4944969 h 5164300"/>
                  <a:gd name="connsiteX11" fmla="*/ 2631080 w 2631451"/>
                  <a:gd name="connsiteY11" fmla="*/ 4583019 h 5164300"/>
                  <a:gd name="connsiteX12" fmla="*/ 2402480 w 2631451"/>
                  <a:gd name="connsiteY12" fmla="*/ 3849594 h 5164300"/>
                  <a:gd name="connsiteX13" fmla="*/ 2259605 w 2631451"/>
                  <a:gd name="connsiteY13" fmla="*/ 3287619 h 5164300"/>
                  <a:gd name="connsiteX14" fmla="*/ 2412005 w 2631451"/>
                  <a:gd name="connsiteY14" fmla="*/ 2506569 h 5164300"/>
                  <a:gd name="connsiteX15" fmla="*/ 2383430 w 2631451"/>
                  <a:gd name="connsiteY15" fmla="*/ 1992219 h 5164300"/>
                  <a:gd name="connsiteX16" fmla="*/ 2231030 w 2631451"/>
                  <a:gd name="connsiteY16" fmla="*/ 1535019 h 5164300"/>
                  <a:gd name="connsiteX17" fmla="*/ 2373905 w 2631451"/>
                  <a:gd name="connsiteY17" fmla="*/ 906369 h 5164300"/>
                  <a:gd name="connsiteX18" fmla="*/ 2364380 w 2631451"/>
                  <a:gd name="connsiteY18" fmla="*/ 563469 h 5164300"/>
                  <a:gd name="connsiteX19" fmla="*/ 2107205 w 2631451"/>
                  <a:gd name="connsiteY19" fmla="*/ 372969 h 5164300"/>
                  <a:gd name="connsiteX20" fmla="*/ 1573805 w 2631451"/>
                  <a:gd name="connsiteY20" fmla="*/ 411069 h 5164300"/>
                  <a:gd name="connsiteX21" fmla="*/ 1059455 w 2631451"/>
                  <a:gd name="connsiteY21" fmla="*/ 553944 h 5164300"/>
                  <a:gd name="connsiteX22" fmla="*/ 573680 w 2631451"/>
                  <a:gd name="connsiteY22" fmla="*/ 163419 h 5164300"/>
                  <a:gd name="connsiteX23" fmla="*/ 183155 w 2631451"/>
                  <a:gd name="connsiteY23" fmla="*/ 39594 h 5164300"/>
                  <a:gd name="connsiteX24" fmla="*/ 2180 w 2631451"/>
                  <a:gd name="connsiteY24" fmla="*/ 830169 h 5164300"/>
                  <a:gd name="connsiteX25" fmla="*/ 97430 w 2631451"/>
                  <a:gd name="connsiteY25" fmla="*/ 1068294 h 5164300"/>
                  <a:gd name="connsiteX26" fmla="*/ 268880 w 2631451"/>
                  <a:gd name="connsiteY26" fmla="*/ 1554069 h 5164300"/>
                  <a:gd name="connsiteX27" fmla="*/ 240305 w 2631451"/>
                  <a:gd name="connsiteY27" fmla="*/ 1973169 h 5164300"/>
                  <a:gd name="connsiteX0" fmla="*/ 277647 w 2668793"/>
                  <a:gd name="connsiteY0" fmla="*/ 1974515 h 5165646"/>
                  <a:gd name="connsiteX1" fmla="*/ 201447 w 2668793"/>
                  <a:gd name="connsiteY1" fmla="*/ 2441240 h 5165646"/>
                  <a:gd name="connsiteX2" fmla="*/ 249072 w 2668793"/>
                  <a:gd name="connsiteY2" fmla="*/ 3003215 h 5165646"/>
                  <a:gd name="connsiteX3" fmla="*/ 401472 w 2668793"/>
                  <a:gd name="connsiteY3" fmla="*/ 3660440 h 5165646"/>
                  <a:gd name="connsiteX4" fmla="*/ 201447 w 2668793"/>
                  <a:gd name="connsiteY4" fmla="*/ 4536740 h 5165646"/>
                  <a:gd name="connsiteX5" fmla="*/ 153822 w 2668793"/>
                  <a:gd name="connsiteY5" fmla="*/ 5003465 h 5165646"/>
                  <a:gd name="connsiteX6" fmla="*/ 439572 w 2668793"/>
                  <a:gd name="connsiteY6" fmla="*/ 5165390 h 5165646"/>
                  <a:gd name="connsiteX7" fmla="*/ 839622 w 2668793"/>
                  <a:gd name="connsiteY7" fmla="*/ 4974890 h 5165646"/>
                  <a:gd name="connsiteX8" fmla="*/ 1277772 w 2668793"/>
                  <a:gd name="connsiteY8" fmla="*/ 5070140 h 5165646"/>
                  <a:gd name="connsiteX9" fmla="*/ 1715922 w 2668793"/>
                  <a:gd name="connsiteY9" fmla="*/ 5079665 h 5165646"/>
                  <a:gd name="connsiteX10" fmla="*/ 2382672 w 2668793"/>
                  <a:gd name="connsiteY10" fmla="*/ 4946315 h 5165646"/>
                  <a:gd name="connsiteX11" fmla="*/ 2668422 w 2668793"/>
                  <a:gd name="connsiteY11" fmla="*/ 4584365 h 5165646"/>
                  <a:gd name="connsiteX12" fmla="*/ 2439822 w 2668793"/>
                  <a:gd name="connsiteY12" fmla="*/ 3850940 h 5165646"/>
                  <a:gd name="connsiteX13" fmla="*/ 2296947 w 2668793"/>
                  <a:gd name="connsiteY13" fmla="*/ 3288965 h 5165646"/>
                  <a:gd name="connsiteX14" fmla="*/ 2449347 w 2668793"/>
                  <a:gd name="connsiteY14" fmla="*/ 2507915 h 5165646"/>
                  <a:gd name="connsiteX15" fmla="*/ 2420772 w 2668793"/>
                  <a:gd name="connsiteY15" fmla="*/ 1993565 h 5165646"/>
                  <a:gd name="connsiteX16" fmla="*/ 2268372 w 2668793"/>
                  <a:gd name="connsiteY16" fmla="*/ 1536365 h 5165646"/>
                  <a:gd name="connsiteX17" fmla="*/ 2411247 w 2668793"/>
                  <a:gd name="connsiteY17" fmla="*/ 907715 h 5165646"/>
                  <a:gd name="connsiteX18" fmla="*/ 2401722 w 2668793"/>
                  <a:gd name="connsiteY18" fmla="*/ 564815 h 5165646"/>
                  <a:gd name="connsiteX19" fmla="*/ 2144547 w 2668793"/>
                  <a:gd name="connsiteY19" fmla="*/ 374315 h 5165646"/>
                  <a:gd name="connsiteX20" fmla="*/ 1611147 w 2668793"/>
                  <a:gd name="connsiteY20" fmla="*/ 412415 h 5165646"/>
                  <a:gd name="connsiteX21" fmla="*/ 1096797 w 2668793"/>
                  <a:gd name="connsiteY21" fmla="*/ 555290 h 5165646"/>
                  <a:gd name="connsiteX22" fmla="*/ 611022 w 2668793"/>
                  <a:gd name="connsiteY22" fmla="*/ 164765 h 5165646"/>
                  <a:gd name="connsiteX23" fmla="*/ 220497 w 2668793"/>
                  <a:gd name="connsiteY23" fmla="*/ 40940 h 5165646"/>
                  <a:gd name="connsiteX24" fmla="*/ 1422 w 2668793"/>
                  <a:gd name="connsiteY24" fmla="*/ 850565 h 5165646"/>
                  <a:gd name="connsiteX25" fmla="*/ 134772 w 2668793"/>
                  <a:gd name="connsiteY25" fmla="*/ 1069640 h 5165646"/>
                  <a:gd name="connsiteX26" fmla="*/ 306222 w 2668793"/>
                  <a:gd name="connsiteY26" fmla="*/ 1555415 h 5165646"/>
                  <a:gd name="connsiteX27" fmla="*/ 277647 w 2668793"/>
                  <a:gd name="connsiteY27" fmla="*/ 1974515 h 5165646"/>
                  <a:gd name="connsiteX0" fmla="*/ 278132 w 2669278"/>
                  <a:gd name="connsiteY0" fmla="*/ 1974515 h 5165646"/>
                  <a:gd name="connsiteX1" fmla="*/ 201932 w 2669278"/>
                  <a:gd name="connsiteY1" fmla="*/ 2441240 h 5165646"/>
                  <a:gd name="connsiteX2" fmla="*/ 249557 w 2669278"/>
                  <a:gd name="connsiteY2" fmla="*/ 3003215 h 5165646"/>
                  <a:gd name="connsiteX3" fmla="*/ 401957 w 2669278"/>
                  <a:gd name="connsiteY3" fmla="*/ 3660440 h 5165646"/>
                  <a:gd name="connsiteX4" fmla="*/ 201932 w 2669278"/>
                  <a:gd name="connsiteY4" fmla="*/ 4536740 h 5165646"/>
                  <a:gd name="connsiteX5" fmla="*/ 154307 w 2669278"/>
                  <a:gd name="connsiteY5" fmla="*/ 5003465 h 5165646"/>
                  <a:gd name="connsiteX6" fmla="*/ 440057 w 2669278"/>
                  <a:gd name="connsiteY6" fmla="*/ 5165390 h 5165646"/>
                  <a:gd name="connsiteX7" fmla="*/ 840107 w 2669278"/>
                  <a:gd name="connsiteY7" fmla="*/ 4974890 h 5165646"/>
                  <a:gd name="connsiteX8" fmla="*/ 1278257 w 2669278"/>
                  <a:gd name="connsiteY8" fmla="*/ 5070140 h 5165646"/>
                  <a:gd name="connsiteX9" fmla="*/ 1716407 w 2669278"/>
                  <a:gd name="connsiteY9" fmla="*/ 5079665 h 5165646"/>
                  <a:gd name="connsiteX10" fmla="*/ 2383157 w 2669278"/>
                  <a:gd name="connsiteY10" fmla="*/ 4946315 h 5165646"/>
                  <a:gd name="connsiteX11" fmla="*/ 2668907 w 2669278"/>
                  <a:gd name="connsiteY11" fmla="*/ 4584365 h 5165646"/>
                  <a:gd name="connsiteX12" fmla="*/ 2440307 w 2669278"/>
                  <a:gd name="connsiteY12" fmla="*/ 3850940 h 5165646"/>
                  <a:gd name="connsiteX13" fmla="*/ 2297432 w 2669278"/>
                  <a:gd name="connsiteY13" fmla="*/ 3288965 h 5165646"/>
                  <a:gd name="connsiteX14" fmla="*/ 2449832 w 2669278"/>
                  <a:gd name="connsiteY14" fmla="*/ 2507915 h 5165646"/>
                  <a:gd name="connsiteX15" fmla="*/ 2421257 w 2669278"/>
                  <a:gd name="connsiteY15" fmla="*/ 1993565 h 5165646"/>
                  <a:gd name="connsiteX16" fmla="*/ 2268857 w 2669278"/>
                  <a:gd name="connsiteY16" fmla="*/ 1536365 h 5165646"/>
                  <a:gd name="connsiteX17" fmla="*/ 2411732 w 2669278"/>
                  <a:gd name="connsiteY17" fmla="*/ 907715 h 5165646"/>
                  <a:gd name="connsiteX18" fmla="*/ 2402207 w 2669278"/>
                  <a:gd name="connsiteY18" fmla="*/ 564815 h 5165646"/>
                  <a:gd name="connsiteX19" fmla="*/ 2145032 w 2669278"/>
                  <a:gd name="connsiteY19" fmla="*/ 374315 h 5165646"/>
                  <a:gd name="connsiteX20" fmla="*/ 1611632 w 2669278"/>
                  <a:gd name="connsiteY20" fmla="*/ 412415 h 5165646"/>
                  <a:gd name="connsiteX21" fmla="*/ 1097282 w 2669278"/>
                  <a:gd name="connsiteY21" fmla="*/ 555290 h 5165646"/>
                  <a:gd name="connsiteX22" fmla="*/ 611507 w 2669278"/>
                  <a:gd name="connsiteY22" fmla="*/ 164765 h 5165646"/>
                  <a:gd name="connsiteX23" fmla="*/ 220982 w 2669278"/>
                  <a:gd name="connsiteY23" fmla="*/ 40940 h 5165646"/>
                  <a:gd name="connsiteX24" fmla="*/ 1907 w 2669278"/>
                  <a:gd name="connsiteY24" fmla="*/ 850565 h 5165646"/>
                  <a:gd name="connsiteX25" fmla="*/ 135257 w 2669278"/>
                  <a:gd name="connsiteY25" fmla="*/ 1069640 h 5165646"/>
                  <a:gd name="connsiteX26" fmla="*/ 1907 w 2669278"/>
                  <a:gd name="connsiteY26" fmla="*/ 1507790 h 5165646"/>
                  <a:gd name="connsiteX27" fmla="*/ 278132 w 2669278"/>
                  <a:gd name="connsiteY27" fmla="*/ 1974515 h 5165646"/>
                  <a:gd name="connsiteX0" fmla="*/ 277648 w 2668794"/>
                  <a:gd name="connsiteY0" fmla="*/ 1974515 h 5165646"/>
                  <a:gd name="connsiteX1" fmla="*/ 201448 w 2668794"/>
                  <a:gd name="connsiteY1" fmla="*/ 2441240 h 5165646"/>
                  <a:gd name="connsiteX2" fmla="*/ 249073 w 2668794"/>
                  <a:gd name="connsiteY2" fmla="*/ 3003215 h 5165646"/>
                  <a:gd name="connsiteX3" fmla="*/ 401473 w 2668794"/>
                  <a:gd name="connsiteY3" fmla="*/ 3660440 h 5165646"/>
                  <a:gd name="connsiteX4" fmla="*/ 201448 w 2668794"/>
                  <a:gd name="connsiteY4" fmla="*/ 4536740 h 5165646"/>
                  <a:gd name="connsiteX5" fmla="*/ 153823 w 2668794"/>
                  <a:gd name="connsiteY5" fmla="*/ 5003465 h 5165646"/>
                  <a:gd name="connsiteX6" fmla="*/ 439573 w 2668794"/>
                  <a:gd name="connsiteY6" fmla="*/ 5165390 h 5165646"/>
                  <a:gd name="connsiteX7" fmla="*/ 839623 w 2668794"/>
                  <a:gd name="connsiteY7" fmla="*/ 4974890 h 5165646"/>
                  <a:gd name="connsiteX8" fmla="*/ 1277773 w 2668794"/>
                  <a:gd name="connsiteY8" fmla="*/ 5070140 h 5165646"/>
                  <a:gd name="connsiteX9" fmla="*/ 1715923 w 2668794"/>
                  <a:gd name="connsiteY9" fmla="*/ 5079665 h 5165646"/>
                  <a:gd name="connsiteX10" fmla="*/ 2382673 w 2668794"/>
                  <a:gd name="connsiteY10" fmla="*/ 4946315 h 5165646"/>
                  <a:gd name="connsiteX11" fmla="*/ 2668423 w 2668794"/>
                  <a:gd name="connsiteY11" fmla="*/ 4584365 h 5165646"/>
                  <a:gd name="connsiteX12" fmla="*/ 2439823 w 2668794"/>
                  <a:gd name="connsiteY12" fmla="*/ 3850940 h 5165646"/>
                  <a:gd name="connsiteX13" fmla="*/ 2296948 w 2668794"/>
                  <a:gd name="connsiteY13" fmla="*/ 3288965 h 5165646"/>
                  <a:gd name="connsiteX14" fmla="*/ 2449348 w 2668794"/>
                  <a:gd name="connsiteY14" fmla="*/ 2507915 h 5165646"/>
                  <a:gd name="connsiteX15" fmla="*/ 2420773 w 2668794"/>
                  <a:gd name="connsiteY15" fmla="*/ 1993565 h 5165646"/>
                  <a:gd name="connsiteX16" fmla="*/ 2268373 w 2668794"/>
                  <a:gd name="connsiteY16" fmla="*/ 1536365 h 5165646"/>
                  <a:gd name="connsiteX17" fmla="*/ 2411248 w 2668794"/>
                  <a:gd name="connsiteY17" fmla="*/ 907715 h 5165646"/>
                  <a:gd name="connsiteX18" fmla="*/ 2401723 w 2668794"/>
                  <a:gd name="connsiteY18" fmla="*/ 564815 h 5165646"/>
                  <a:gd name="connsiteX19" fmla="*/ 2144548 w 2668794"/>
                  <a:gd name="connsiteY19" fmla="*/ 374315 h 5165646"/>
                  <a:gd name="connsiteX20" fmla="*/ 1611148 w 2668794"/>
                  <a:gd name="connsiteY20" fmla="*/ 412415 h 5165646"/>
                  <a:gd name="connsiteX21" fmla="*/ 1096798 w 2668794"/>
                  <a:gd name="connsiteY21" fmla="*/ 555290 h 5165646"/>
                  <a:gd name="connsiteX22" fmla="*/ 611023 w 2668794"/>
                  <a:gd name="connsiteY22" fmla="*/ 164765 h 5165646"/>
                  <a:gd name="connsiteX23" fmla="*/ 220498 w 2668794"/>
                  <a:gd name="connsiteY23" fmla="*/ 40940 h 5165646"/>
                  <a:gd name="connsiteX24" fmla="*/ 1423 w 2668794"/>
                  <a:gd name="connsiteY24" fmla="*/ 850565 h 5165646"/>
                  <a:gd name="connsiteX25" fmla="*/ 134773 w 2668794"/>
                  <a:gd name="connsiteY25" fmla="*/ 1069640 h 5165646"/>
                  <a:gd name="connsiteX26" fmla="*/ 77623 w 2668794"/>
                  <a:gd name="connsiteY26" fmla="*/ 1498265 h 5165646"/>
                  <a:gd name="connsiteX27" fmla="*/ 277648 w 2668794"/>
                  <a:gd name="connsiteY27" fmla="*/ 1974515 h 5165646"/>
                  <a:gd name="connsiteX0" fmla="*/ 303620 w 2694766"/>
                  <a:gd name="connsiteY0" fmla="*/ 1974515 h 5165646"/>
                  <a:gd name="connsiteX1" fmla="*/ 227420 w 2694766"/>
                  <a:gd name="connsiteY1" fmla="*/ 2441240 h 5165646"/>
                  <a:gd name="connsiteX2" fmla="*/ 275045 w 2694766"/>
                  <a:gd name="connsiteY2" fmla="*/ 3003215 h 5165646"/>
                  <a:gd name="connsiteX3" fmla="*/ 427445 w 2694766"/>
                  <a:gd name="connsiteY3" fmla="*/ 3660440 h 5165646"/>
                  <a:gd name="connsiteX4" fmla="*/ 227420 w 2694766"/>
                  <a:gd name="connsiteY4" fmla="*/ 4536740 h 5165646"/>
                  <a:gd name="connsiteX5" fmla="*/ 179795 w 2694766"/>
                  <a:gd name="connsiteY5" fmla="*/ 5003465 h 5165646"/>
                  <a:gd name="connsiteX6" fmla="*/ 465545 w 2694766"/>
                  <a:gd name="connsiteY6" fmla="*/ 5165390 h 5165646"/>
                  <a:gd name="connsiteX7" fmla="*/ 865595 w 2694766"/>
                  <a:gd name="connsiteY7" fmla="*/ 4974890 h 5165646"/>
                  <a:gd name="connsiteX8" fmla="*/ 1303745 w 2694766"/>
                  <a:gd name="connsiteY8" fmla="*/ 5070140 h 5165646"/>
                  <a:gd name="connsiteX9" fmla="*/ 1741895 w 2694766"/>
                  <a:gd name="connsiteY9" fmla="*/ 5079665 h 5165646"/>
                  <a:gd name="connsiteX10" fmla="*/ 2408645 w 2694766"/>
                  <a:gd name="connsiteY10" fmla="*/ 4946315 h 5165646"/>
                  <a:gd name="connsiteX11" fmla="*/ 2694395 w 2694766"/>
                  <a:gd name="connsiteY11" fmla="*/ 4584365 h 5165646"/>
                  <a:gd name="connsiteX12" fmla="*/ 2465795 w 2694766"/>
                  <a:gd name="connsiteY12" fmla="*/ 3850940 h 5165646"/>
                  <a:gd name="connsiteX13" fmla="*/ 2322920 w 2694766"/>
                  <a:gd name="connsiteY13" fmla="*/ 3288965 h 5165646"/>
                  <a:gd name="connsiteX14" fmla="*/ 2475320 w 2694766"/>
                  <a:gd name="connsiteY14" fmla="*/ 2507915 h 5165646"/>
                  <a:gd name="connsiteX15" fmla="*/ 2446745 w 2694766"/>
                  <a:gd name="connsiteY15" fmla="*/ 1993565 h 5165646"/>
                  <a:gd name="connsiteX16" fmla="*/ 2294345 w 2694766"/>
                  <a:gd name="connsiteY16" fmla="*/ 1536365 h 5165646"/>
                  <a:gd name="connsiteX17" fmla="*/ 2437220 w 2694766"/>
                  <a:gd name="connsiteY17" fmla="*/ 907715 h 5165646"/>
                  <a:gd name="connsiteX18" fmla="*/ 2427695 w 2694766"/>
                  <a:gd name="connsiteY18" fmla="*/ 564815 h 5165646"/>
                  <a:gd name="connsiteX19" fmla="*/ 2170520 w 2694766"/>
                  <a:gd name="connsiteY19" fmla="*/ 374315 h 5165646"/>
                  <a:gd name="connsiteX20" fmla="*/ 1637120 w 2694766"/>
                  <a:gd name="connsiteY20" fmla="*/ 412415 h 5165646"/>
                  <a:gd name="connsiteX21" fmla="*/ 1122770 w 2694766"/>
                  <a:gd name="connsiteY21" fmla="*/ 555290 h 5165646"/>
                  <a:gd name="connsiteX22" fmla="*/ 636995 w 2694766"/>
                  <a:gd name="connsiteY22" fmla="*/ 164765 h 5165646"/>
                  <a:gd name="connsiteX23" fmla="*/ 246470 w 2694766"/>
                  <a:gd name="connsiteY23" fmla="*/ 40940 h 5165646"/>
                  <a:gd name="connsiteX24" fmla="*/ 27395 w 2694766"/>
                  <a:gd name="connsiteY24" fmla="*/ 850565 h 5165646"/>
                  <a:gd name="connsiteX25" fmla="*/ 36920 w 2694766"/>
                  <a:gd name="connsiteY25" fmla="*/ 1117265 h 5165646"/>
                  <a:gd name="connsiteX26" fmla="*/ 103595 w 2694766"/>
                  <a:gd name="connsiteY26" fmla="*/ 1498265 h 5165646"/>
                  <a:gd name="connsiteX27" fmla="*/ 303620 w 2694766"/>
                  <a:gd name="connsiteY27" fmla="*/ 1974515 h 5165646"/>
                  <a:gd name="connsiteX0" fmla="*/ 282047 w 2673193"/>
                  <a:gd name="connsiteY0" fmla="*/ 1974515 h 5165646"/>
                  <a:gd name="connsiteX1" fmla="*/ 205847 w 2673193"/>
                  <a:gd name="connsiteY1" fmla="*/ 2441240 h 5165646"/>
                  <a:gd name="connsiteX2" fmla="*/ 253472 w 2673193"/>
                  <a:gd name="connsiteY2" fmla="*/ 3003215 h 5165646"/>
                  <a:gd name="connsiteX3" fmla="*/ 405872 w 2673193"/>
                  <a:gd name="connsiteY3" fmla="*/ 3660440 h 5165646"/>
                  <a:gd name="connsiteX4" fmla="*/ 205847 w 2673193"/>
                  <a:gd name="connsiteY4" fmla="*/ 4536740 h 5165646"/>
                  <a:gd name="connsiteX5" fmla="*/ 158222 w 2673193"/>
                  <a:gd name="connsiteY5" fmla="*/ 5003465 h 5165646"/>
                  <a:gd name="connsiteX6" fmla="*/ 443972 w 2673193"/>
                  <a:gd name="connsiteY6" fmla="*/ 5165390 h 5165646"/>
                  <a:gd name="connsiteX7" fmla="*/ 844022 w 2673193"/>
                  <a:gd name="connsiteY7" fmla="*/ 4974890 h 5165646"/>
                  <a:gd name="connsiteX8" fmla="*/ 1282172 w 2673193"/>
                  <a:gd name="connsiteY8" fmla="*/ 5070140 h 5165646"/>
                  <a:gd name="connsiteX9" fmla="*/ 1720322 w 2673193"/>
                  <a:gd name="connsiteY9" fmla="*/ 5079665 h 5165646"/>
                  <a:gd name="connsiteX10" fmla="*/ 2387072 w 2673193"/>
                  <a:gd name="connsiteY10" fmla="*/ 4946315 h 5165646"/>
                  <a:gd name="connsiteX11" fmla="*/ 2672822 w 2673193"/>
                  <a:gd name="connsiteY11" fmla="*/ 4584365 h 5165646"/>
                  <a:gd name="connsiteX12" fmla="*/ 2444222 w 2673193"/>
                  <a:gd name="connsiteY12" fmla="*/ 3850940 h 5165646"/>
                  <a:gd name="connsiteX13" fmla="*/ 2301347 w 2673193"/>
                  <a:gd name="connsiteY13" fmla="*/ 3288965 h 5165646"/>
                  <a:gd name="connsiteX14" fmla="*/ 2453747 w 2673193"/>
                  <a:gd name="connsiteY14" fmla="*/ 2507915 h 5165646"/>
                  <a:gd name="connsiteX15" fmla="*/ 2425172 w 2673193"/>
                  <a:gd name="connsiteY15" fmla="*/ 1993565 h 5165646"/>
                  <a:gd name="connsiteX16" fmla="*/ 2272772 w 2673193"/>
                  <a:gd name="connsiteY16" fmla="*/ 1536365 h 5165646"/>
                  <a:gd name="connsiteX17" fmla="*/ 2415647 w 2673193"/>
                  <a:gd name="connsiteY17" fmla="*/ 907715 h 5165646"/>
                  <a:gd name="connsiteX18" fmla="*/ 2406122 w 2673193"/>
                  <a:gd name="connsiteY18" fmla="*/ 564815 h 5165646"/>
                  <a:gd name="connsiteX19" fmla="*/ 2148947 w 2673193"/>
                  <a:gd name="connsiteY19" fmla="*/ 374315 h 5165646"/>
                  <a:gd name="connsiteX20" fmla="*/ 1615547 w 2673193"/>
                  <a:gd name="connsiteY20" fmla="*/ 412415 h 5165646"/>
                  <a:gd name="connsiteX21" fmla="*/ 1101197 w 2673193"/>
                  <a:gd name="connsiteY21" fmla="*/ 555290 h 5165646"/>
                  <a:gd name="connsiteX22" fmla="*/ 615422 w 2673193"/>
                  <a:gd name="connsiteY22" fmla="*/ 164765 h 5165646"/>
                  <a:gd name="connsiteX23" fmla="*/ 224897 w 2673193"/>
                  <a:gd name="connsiteY23" fmla="*/ 40940 h 5165646"/>
                  <a:gd name="connsiteX24" fmla="*/ 5822 w 2673193"/>
                  <a:gd name="connsiteY24" fmla="*/ 850565 h 5165646"/>
                  <a:gd name="connsiteX25" fmla="*/ 82022 w 2673193"/>
                  <a:gd name="connsiteY25" fmla="*/ 1498265 h 5165646"/>
                  <a:gd name="connsiteX26" fmla="*/ 282047 w 2673193"/>
                  <a:gd name="connsiteY26" fmla="*/ 1974515 h 5165646"/>
                  <a:gd name="connsiteX0" fmla="*/ 336929 w 2728075"/>
                  <a:gd name="connsiteY0" fmla="*/ 1983325 h 5174456"/>
                  <a:gd name="connsiteX1" fmla="*/ 260729 w 2728075"/>
                  <a:gd name="connsiteY1" fmla="*/ 2450050 h 5174456"/>
                  <a:gd name="connsiteX2" fmla="*/ 308354 w 2728075"/>
                  <a:gd name="connsiteY2" fmla="*/ 3012025 h 5174456"/>
                  <a:gd name="connsiteX3" fmla="*/ 460754 w 2728075"/>
                  <a:gd name="connsiteY3" fmla="*/ 3669250 h 5174456"/>
                  <a:gd name="connsiteX4" fmla="*/ 260729 w 2728075"/>
                  <a:gd name="connsiteY4" fmla="*/ 4545550 h 5174456"/>
                  <a:gd name="connsiteX5" fmla="*/ 213104 w 2728075"/>
                  <a:gd name="connsiteY5" fmla="*/ 5012275 h 5174456"/>
                  <a:gd name="connsiteX6" fmla="*/ 498854 w 2728075"/>
                  <a:gd name="connsiteY6" fmla="*/ 5174200 h 5174456"/>
                  <a:gd name="connsiteX7" fmla="*/ 898904 w 2728075"/>
                  <a:gd name="connsiteY7" fmla="*/ 4983700 h 5174456"/>
                  <a:gd name="connsiteX8" fmla="*/ 1337054 w 2728075"/>
                  <a:gd name="connsiteY8" fmla="*/ 5078950 h 5174456"/>
                  <a:gd name="connsiteX9" fmla="*/ 1775204 w 2728075"/>
                  <a:gd name="connsiteY9" fmla="*/ 5088475 h 5174456"/>
                  <a:gd name="connsiteX10" fmla="*/ 2441954 w 2728075"/>
                  <a:gd name="connsiteY10" fmla="*/ 4955125 h 5174456"/>
                  <a:gd name="connsiteX11" fmla="*/ 2727704 w 2728075"/>
                  <a:gd name="connsiteY11" fmla="*/ 4593175 h 5174456"/>
                  <a:gd name="connsiteX12" fmla="*/ 2499104 w 2728075"/>
                  <a:gd name="connsiteY12" fmla="*/ 3859750 h 5174456"/>
                  <a:gd name="connsiteX13" fmla="*/ 2356229 w 2728075"/>
                  <a:gd name="connsiteY13" fmla="*/ 3297775 h 5174456"/>
                  <a:gd name="connsiteX14" fmla="*/ 2508629 w 2728075"/>
                  <a:gd name="connsiteY14" fmla="*/ 2516725 h 5174456"/>
                  <a:gd name="connsiteX15" fmla="*/ 2480054 w 2728075"/>
                  <a:gd name="connsiteY15" fmla="*/ 2002375 h 5174456"/>
                  <a:gd name="connsiteX16" fmla="*/ 2327654 w 2728075"/>
                  <a:gd name="connsiteY16" fmla="*/ 1545175 h 5174456"/>
                  <a:gd name="connsiteX17" fmla="*/ 2470529 w 2728075"/>
                  <a:gd name="connsiteY17" fmla="*/ 916525 h 5174456"/>
                  <a:gd name="connsiteX18" fmla="*/ 2461004 w 2728075"/>
                  <a:gd name="connsiteY18" fmla="*/ 573625 h 5174456"/>
                  <a:gd name="connsiteX19" fmla="*/ 2203829 w 2728075"/>
                  <a:gd name="connsiteY19" fmla="*/ 383125 h 5174456"/>
                  <a:gd name="connsiteX20" fmla="*/ 1670429 w 2728075"/>
                  <a:gd name="connsiteY20" fmla="*/ 421225 h 5174456"/>
                  <a:gd name="connsiteX21" fmla="*/ 1156079 w 2728075"/>
                  <a:gd name="connsiteY21" fmla="*/ 564100 h 5174456"/>
                  <a:gd name="connsiteX22" fmla="*/ 670304 w 2728075"/>
                  <a:gd name="connsiteY22" fmla="*/ 173575 h 5174456"/>
                  <a:gd name="connsiteX23" fmla="*/ 279779 w 2728075"/>
                  <a:gd name="connsiteY23" fmla="*/ 49750 h 5174456"/>
                  <a:gd name="connsiteX24" fmla="*/ 3554 w 2728075"/>
                  <a:gd name="connsiteY24" fmla="*/ 983200 h 5174456"/>
                  <a:gd name="connsiteX25" fmla="*/ 136904 w 2728075"/>
                  <a:gd name="connsiteY25" fmla="*/ 1507075 h 5174456"/>
                  <a:gd name="connsiteX26" fmla="*/ 336929 w 2728075"/>
                  <a:gd name="connsiteY26" fmla="*/ 1983325 h 5174456"/>
                  <a:gd name="connsiteX0" fmla="*/ 336929 w 2728075"/>
                  <a:gd name="connsiteY0" fmla="*/ 1983325 h 5174456"/>
                  <a:gd name="connsiteX1" fmla="*/ 260729 w 2728075"/>
                  <a:gd name="connsiteY1" fmla="*/ 2450050 h 5174456"/>
                  <a:gd name="connsiteX2" fmla="*/ 308354 w 2728075"/>
                  <a:gd name="connsiteY2" fmla="*/ 3012025 h 5174456"/>
                  <a:gd name="connsiteX3" fmla="*/ 460754 w 2728075"/>
                  <a:gd name="connsiteY3" fmla="*/ 3669250 h 5174456"/>
                  <a:gd name="connsiteX4" fmla="*/ 260729 w 2728075"/>
                  <a:gd name="connsiteY4" fmla="*/ 4545550 h 5174456"/>
                  <a:gd name="connsiteX5" fmla="*/ 213104 w 2728075"/>
                  <a:gd name="connsiteY5" fmla="*/ 5012275 h 5174456"/>
                  <a:gd name="connsiteX6" fmla="*/ 498854 w 2728075"/>
                  <a:gd name="connsiteY6" fmla="*/ 5174200 h 5174456"/>
                  <a:gd name="connsiteX7" fmla="*/ 898904 w 2728075"/>
                  <a:gd name="connsiteY7" fmla="*/ 4983700 h 5174456"/>
                  <a:gd name="connsiteX8" fmla="*/ 1337054 w 2728075"/>
                  <a:gd name="connsiteY8" fmla="*/ 5078950 h 5174456"/>
                  <a:gd name="connsiteX9" fmla="*/ 1775204 w 2728075"/>
                  <a:gd name="connsiteY9" fmla="*/ 5088475 h 5174456"/>
                  <a:gd name="connsiteX10" fmla="*/ 2441954 w 2728075"/>
                  <a:gd name="connsiteY10" fmla="*/ 4955125 h 5174456"/>
                  <a:gd name="connsiteX11" fmla="*/ 2727704 w 2728075"/>
                  <a:gd name="connsiteY11" fmla="*/ 4593175 h 5174456"/>
                  <a:gd name="connsiteX12" fmla="*/ 2499104 w 2728075"/>
                  <a:gd name="connsiteY12" fmla="*/ 3859750 h 5174456"/>
                  <a:gd name="connsiteX13" fmla="*/ 2356229 w 2728075"/>
                  <a:gd name="connsiteY13" fmla="*/ 3297775 h 5174456"/>
                  <a:gd name="connsiteX14" fmla="*/ 2508629 w 2728075"/>
                  <a:gd name="connsiteY14" fmla="*/ 2516725 h 5174456"/>
                  <a:gd name="connsiteX15" fmla="*/ 2480054 w 2728075"/>
                  <a:gd name="connsiteY15" fmla="*/ 2002375 h 5174456"/>
                  <a:gd name="connsiteX16" fmla="*/ 2327654 w 2728075"/>
                  <a:gd name="connsiteY16" fmla="*/ 1545175 h 5174456"/>
                  <a:gd name="connsiteX17" fmla="*/ 2470529 w 2728075"/>
                  <a:gd name="connsiteY17" fmla="*/ 916525 h 5174456"/>
                  <a:gd name="connsiteX18" fmla="*/ 2461004 w 2728075"/>
                  <a:gd name="connsiteY18" fmla="*/ 573625 h 5174456"/>
                  <a:gd name="connsiteX19" fmla="*/ 2203829 w 2728075"/>
                  <a:gd name="connsiteY19" fmla="*/ 383125 h 5174456"/>
                  <a:gd name="connsiteX20" fmla="*/ 1670429 w 2728075"/>
                  <a:gd name="connsiteY20" fmla="*/ 421225 h 5174456"/>
                  <a:gd name="connsiteX21" fmla="*/ 1156079 w 2728075"/>
                  <a:gd name="connsiteY21" fmla="*/ 564100 h 5174456"/>
                  <a:gd name="connsiteX22" fmla="*/ 670304 w 2728075"/>
                  <a:gd name="connsiteY22" fmla="*/ 173575 h 5174456"/>
                  <a:gd name="connsiteX23" fmla="*/ 279779 w 2728075"/>
                  <a:gd name="connsiteY23" fmla="*/ 49750 h 5174456"/>
                  <a:gd name="connsiteX24" fmla="*/ 3554 w 2728075"/>
                  <a:gd name="connsiteY24" fmla="*/ 983200 h 5174456"/>
                  <a:gd name="connsiteX25" fmla="*/ 136904 w 2728075"/>
                  <a:gd name="connsiteY25" fmla="*/ 1507075 h 5174456"/>
                  <a:gd name="connsiteX26" fmla="*/ 336929 w 2728075"/>
                  <a:gd name="connsiteY26" fmla="*/ 1983325 h 5174456"/>
                  <a:gd name="connsiteX0" fmla="*/ 413351 w 2804497"/>
                  <a:gd name="connsiteY0" fmla="*/ 1983325 h 5183187"/>
                  <a:gd name="connsiteX1" fmla="*/ 337151 w 2804497"/>
                  <a:gd name="connsiteY1" fmla="*/ 2450050 h 5183187"/>
                  <a:gd name="connsiteX2" fmla="*/ 384776 w 2804497"/>
                  <a:gd name="connsiteY2" fmla="*/ 3012025 h 5183187"/>
                  <a:gd name="connsiteX3" fmla="*/ 537176 w 2804497"/>
                  <a:gd name="connsiteY3" fmla="*/ 3669250 h 5183187"/>
                  <a:gd name="connsiteX4" fmla="*/ 337151 w 2804497"/>
                  <a:gd name="connsiteY4" fmla="*/ 4545550 h 5183187"/>
                  <a:gd name="connsiteX5" fmla="*/ 3776 w 2804497"/>
                  <a:gd name="connsiteY5" fmla="*/ 5088475 h 5183187"/>
                  <a:gd name="connsiteX6" fmla="*/ 575276 w 2804497"/>
                  <a:gd name="connsiteY6" fmla="*/ 5174200 h 5183187"/>
                  <a:gd name="connsiteX7" fmla="*/ 975326 w 2804497"/>
                  <a:gd name="connsiteY7" fmla="*/ 4983700 h 5183187"/>
                  <a:gd name="connsiteX8" fmla="*/ 1413476 w 2804497"/>
                  <a:gd name="connsiteY8" fmla="*/ 5078950 h 5183187"/>
                  <a:gd name="connsiteX9" fmla="*/ 1851626 w 2804497"/>
                  <a:gd name="connsiteY9" fmla="*/ 5088475 h 5183187"/>
                  <a:gd name="connsiteX10" fmla="*/ 2518376 w 2804497"/>
                  <a:gd name="connsiteY10" fmla="*/ 4955125 h 5183187"/>
                  <a:gd name="connsiteX11" fmla="*/ 2804126 w 2804497"/>
                  <a:gd name="connsiteY11" fmla="*/ 4593175 h 5183187"/>
                  <a:gd name="connsiteX12" fmla="*/ 2575526 w 2804497"/>
                  <a:gd name="connsiteY12" fmla="*/ 3859750 h 5183187"/>
                  <a:gd name="connsiteX13" fmla="*/ 2432651 w 2804497"/>
                  <a:gd name="connsiteY13" fmla="*/ 3297775 h 5183187"/>
                  <a:gd name="connsiteX14" fmla="*/ 2585051 w 2804497"/>
                  <a:gd name="connsiteY14" fmla="*/ 2516725 h 5183187"/>
                  <a:gd name="connsiteX15" fmla="*/ 2556476 w 2804497"/>
                  <a:gd name="connsiteY15" fmla="*/ 2002375 h 5183187"/>
                  <a:gd name="connsiteX16" fmla="*/ 2404076 w 2804497"/>
                  <a:gd name="connsiteY16" fmla="*/ 1545175 h 5183187"/>
                  <a:gd name="connsiteX17" fmla="*/ 2546951 w 2804497"/>
                  <a:gd name="connsiteY17" fmla="*/ 916525 h 5183187"/>
                  <a:gd name="connsiteX18" fmla="*/ 2537426 w 2804497"/>
                  <a:gd name="connsiteY18" fmla="*/ 573625 h 5183187"/>
                  <a:gd name="connsiteX19" fmla="*/ 2280251 w 2804497"/>
                  <a:gd name="connsiteY19" fmla="*/ 383125 h 5183187"/>
                  <a:gd name="connsiteX20" fmla="*/ 1746851 w 2804497"/>
                  <a:gd name="connsiteY20" fmla="*/ 421225 h 5183187"/>
                  <a:gd name="connsiteX21" fmla="*/ 1232501 w 2804497"/>
                  <a:gd name="connsiteY21" fmla="*/ 564100 h 5183187"/>
                  <a:gd name="connsiteX22" fmla="*/ 746726 w 2804497"/>
                  <a:gd name="connsiteY22" fmla="*/ 173575 h 5183187"/>
                  <a:gd name="connsiteX23" fmla="*/ 356201 w 2804497"/>
                  <a:gd name="connsiteY23" fmla="*/ 49750 h 5183187"/>
                  <a:gd name="connsiteX24" fmla="*/ 79976 w 2804497"/>
                  <a:gd name="connsiteY24" fmla="*/ 983200 h 5183187"/>
                  <a:gd name="connsiteX25" fmla="*/ 213326 w 2804497"/>
                  <a:gd name="connsiteY25" fmla="*/ 1507075 h 5183187"/>
                  <a:gd name="connsiteX26" fmla="*/ 413351 w 2804497"/>
                  <a:gd name="connsiteY26" fmla="*/ 1983325 h 5183187"/>
                  <a:gd name="connsiteX0" fmla="*/ 426707 w 2817853"/>
                  <a:gd name="connsiteY0" fmla="*/ 1983325 h 5212947"/>
                  <a:gd name="connsiteX1" fmla="*/ 350507 w 2817853"/>
                  <a:gd name="connsiteY1" fmla="*/ 2450050 h 5212947"/>
                  <a:gd name="connsiteX2" fmla="*/ 398132 w 2817853"/>
                  <a:gd name="connsiteY2" fmla="*/ 3012025 h 5212947"/>
                  <a:gd name="connsiteX3" fmla="*/ 550532 w 2817853"/>
                  <a:gd name="connsiteY3" fmla="*/ 3669250 h 5212947"/>
                  <a:gd name="connsiteX4" fmla="*/ 350507 w 2817853"/>
                  <a:gd name="connsiteY4" fmla="*/ 4545550 h 5212947"/>
                  <a:gd name="connsiteX5" fmla="*/ 17132 w 2817853"/>
                  <a:gd name="connsiteY5" fmla="*/ 5088475 h 5212947"/>
                  <a:gd name="connsiteX6" fmla="*/ 588632 w 2817853"/>
                  <a:gd name="connsiteY6" fmla="*/ 5174200 h 5212947"/>
                  <a:gd name="connsiteX7" fmla="*/ 988682 w 2817853"/>
                  <a:gd name="connsiteY7" fmla="*/ 4983700 h 5212947"/>
                  <a:gd name="connsiteX8" fmla="*/ 1426832 w 2817853"/>
                  <a:gd name="connsiteY8" fmla="*/ 5078950 h 5212947"/>
                  <a:gd name="connsiteX9" fmla="*/ 1864982 w 2817853"/>
                  <a:gd name="connsiteY9" fmla="*/ 5088475 h 5212947"/>
                  <a:gd name="connsiteX10" fmla="*/ 2531732 w 2817853"/>
                  <a:gd name="connsiteY10" fmla="*/ 4955125 h 5212947"/>
                  <a:gd name="connsiteX11" fmla="*/ 2817482 w 2817853"/>
                  <a:gd name="connsiteY11" fmla="*/ 4593175 h 5212947"/>
                  <a:gd name="connsiteX12" fmla="*/ 2588882 w 2817853"/>
                  <a:gd name="connsiteY12" fmla="*/ 3859750 h 5212947"/>
                  <a:gd name="connsiteX13" fmla="*/ 2446007 w 2817853"/>
                  <a:gd name="connsiteY13" fmla="*/ 3297775 h 5212947"/>
                  <a:gd name="connsiteX14" fmla="*/ 2598407 w 2817853"/>
                  <a:gd name="connsiteY14" fmla="*/ 2516725 h 5212947"/>
                  <a:gd name="connsiteX15" fmla="*/ 2569832 w 2817853"/>
                  <a:gd name="connsiteY15" fmla="*/ 2002375 h 5212947"/>
                  <a:gd name="connsiteX16" fmla="*/ 2417432 w 2817853"/>
                  <a:gd name="connsiteY16" fmla="*/ 1545175 h 5212947"/>
                  <a:gd name="connsiteX17" fmla="*/ 2560307 w 2817853"/>
                  <a:gd name="connsiteY17" fmla="*/ 916525 h 5212947"/>
                  <a:gd name="connsiteX18" fmla="*/ 2550782 w 2817853"/>
                  <a:gd name="connsiteY18" fmla="*/ 573625 h 5212947"/>
                  <a:gd name="connsiteX19" fmla="*/ 2293607 w 2817853"/>
                  <a:gd name="connsiteY19" fmla="*/ 383125 h 5212947"/>
                  <a:gd name="connsiteX20" fmla="*/ 1760207 w 2817853"/>
                  <a:gd name="connsiteY20" fmla="*/ 421225 h 5212947"/>
                  <a:gd name="connsiteX21" fmla="*/ 1245857 w 2817853"/>
                  <a:gd name="connsiteY21" fmla="*/ 564100 h 5212947"/>
                  <a:gd name="connsiteX22" fmla="*/ 760082 w 2817853"/>
                  <a:gd name="connsiteY22" fmla="*/ 173575 h 5212947"/>
                  <a:gd name="connsiteX23" fmla="*/ 369557 w 2817853"/>
                  <a:gd name="connsiteY23" fmla="*/ 49750 h 5212947"/>
                  <a:gd name="connsiteX24" fmla="*/ 93332 w 2817853"/>
                  <a:gd name="connsiteY24" fmla="*/ 983200 h 5212947"/>
                  <a:gd name="connsiteX25" fmla="*/ 226682 w 2817853"/>
                  <a:gd name="connsiteY25" fmla="*/ 1507075 h 5212947"/>
                  <a:gd name="connsiteX26" fmla="*/ 426707 w 2817853"/>
                  <a:gd name="connsiteY26" fmla="*/ 1983325 h 5212947"/>
                  <a:gd name="connsiteX0" fmla="*/ 416386 w 2807532"/>
                  <a:gd name="connsiteY0" fmla="*/ 1983325 h 5216914"/>
                  <a:gd name="connsiteX1" fmla="*/ 340186 w 2807532"/>
                  <a:gd name="connsiteY1" fmla="*/ 2450050 h 5216914"/>
                  <a:gd name="connsiteX2" fmla="*/ 387811 w 2807532"/>
                  <a:gd name="connsiteY2" fmla="*/ 3012025 h 5216914"/>
                  <a:gd name="connsiteX3" fmla="*/ 540211 w 2807532"/>
                  <a:gd name="connsiteY3" fmla="*/ 3669250 h 5216914"/>
                  <a:gd name="connsiteX4" fmla="*/ 340186 w 2807532"/>
                  <a:gd name="connsiteY4" fmla="*/ 4545550 h 5216914"/>
                  <a:gd name="connsiteX5" fmla="*/ 6811 w 2807532"/>
                  <a:gd name="connsiteY5" fmla="*/ 5088475 h 5216914"/>
                  <a:gd name="connsiteX6" fmla="*/ 673561 w 2807532"/>
                  <a:gd name="connsiteY6" fmla="*/ 5212300 h 5216914"/>
                  <a:gd name="connsiteX7" fmla="*/ 978361 w 2807532"/>
                  <a:gd name="connsiteY7" fmla="*/ 4983700 h 5216914"/>
                  <a:gd name="connsiteX8" fmla="*/ 1416511 w 2807532"/>
                  <a:gd name="connsiteY8" fmla="*/ 5078950 h 5216914"/>
                  <a:gd name="connsiteX9" fmla="*/ 1854661 w 2807532"/>
                  <a:gd name="connsiteY9" fmla="*/ 5088475 h 5216914"/>
                  <a:gd name="connsiteX10" fmla="*/ 2521411 w 2807532"/>
                  <a:gd name="connsiteY10" fmla="*/ 4955125 h 5216914"/>
                  <a:gd name="connsiteX11" fmla="*/ 2807161 w 2807532"/>
                  <a:gd name="connsiteY11" fmla="*/ 4593175 h 5216914"/>
                  <a:gd name="connsiteX12" fmla="*/ 2578561 w 2807532"/>
                  <a:gd name="connsiteY12" fmla="*/ 3859750 h 5216914"/>
                  <a:gd name="connsiteX13" fmla="*/ 2435686 w 2807532"/>
                  <a:gd name="connsiteY13" fmla="*/ 3297775 h 5216914"/>
                  <a:gd name="connsiteX14" fmla="*/ 2588086 w 2807532"/>
                  <a:gd name="connsiteY14" fmla="*/ 2516725 h 5216914"/>
                  <a:gd name="connsiteX15" fmla="*/ 2559511 w 2807532"/>
                  <a:gd name="connsiteY15" fmla="*/ 2002375 h 5216914"/>
                  <a:gd name="connsiteX16" fmla="*/ 2407111 w 2807532"/>
                  <a:gd name="connsiteY16" fmla="*/ 1545175 h 5216914"/>
                  <a:gd name="connsiteX17" fmla="*/ 2549986 w 2807532"/>
                  <a:gd name="connsiteY17" fmla="*/ 916525 h 5216914"/>
                  <a:gd name="connsiteX18" fmla="*/ 2540461 w 2807532"/>
                  <a:gd name="connsiteY18" fmla="*/ 573625 h 5216914"/>
                  <a:gd name="connsiteX19" fmla="*/ 2283286 w 2807532"/>
                  <a:gd name="connsiteY19" fmla="*/ 383125 h 5216914"/>
                  <a:gd name="connsiteX20" fmla="*/ 1749886 w 2807532"/>
                  <a:gd name="connsiteY20" fmla="*/ 421225 h 5216914"/>
                  <a:gd name="connsiteX21" fmla="*/ 1235536 w 2807532"/>
                  <a:gd name="connsiteY21" fmla="*/ 564100 h 5216914"/>
                  <a:gd name="connsiteX22" fmla="*/ 749761 w 2807532"/>
                  <a:gd name="connsiteY22" fmla="*/ 173575 h 5216914"/>
                  <a:gd name="connsiteX23" fmla="*/ 359236 w 2807532"/>
                  <a:gd name="connsiteY23" fmla="*/ 49750 h 5216914"/>
                  <a:gd name="connsiteX24" fmla="*/ 83011 w 2807532"/>
                  <a:gd name="connsiteY24" fmla="*/ 983200 h 5216914"/>
                  <a:gd name="connsiteX25" fmla="*/ 216361 w 2807532"/>
                  <a:gd name="connsiteY25" fmla="*/ 1507075 h 5216914"/>
                  <a:gd name="connsiteX26" fmla="*/ 416386 w 2807532"/>
                  <a:gd name="connsiteY26" fmla="*/ 1983325 h 5216914"/>
                  <a:gd name="connsiteX0" fmla="*/ 428527 w 2819673"/>
                  <a:gd name="connsiteY0" fmla="*/ 1983325 h 5232970"/>
                  <a:gd name="connsiteX1" fmla="*/ 352327 w 2819673"/>
                  <a:gd name="connsiteY1" fmla="*/ 2450050 h 5232970"/>
                  <a:gd name="connsiteX2" fmla="*/ 399952 w 2819673"/>
                  <a:gd name="connsiteY2" fmla="*/ 3012025 h 5232970"/>
                  <a:gd name="connsiteX3" fmla="*/ 552352 w 2819673"/>
                  <a:gd name="connsiteY3" fmla="*/ 3669250 h 5232970"/>
                  <a:gd name="connsiteX4" fmla="*/ 352327 w 2819673"/>
                  <a:gd name="connsiteY4" fmla="*/ 4545550 h 5232970"/>
                  <a:gd name="connsiteX5" fmla="*/ 18952 w 2819673"/>
                  <a:gd name="connsiteY5" fmla="*/ 5088475 h 5232970"/>
                  <a:gd name="connsiteX6" fmla="*/ 685702 w 2819673"/>
                  <a:gd name="connsiteY6" fmla="*/ 5212300 h 5232970"/>
                  <a:gd name="connsiteX7" fmla="*/ 990502 w 2819673"/>
                  <a:gd name="connsiteY7" fmla="*/ 4983700 h 5232970"/>
                  <a:gd name="connsiteX8" fmla="*/ 1428652 w 2819673"/>
                  <a:gd name="connsiteY8" fmla="*/ 5078950 h 5232970"/>
                  <a:gd name="connsiteX9" fmla="*/ 1866802 w 2819673"/>
                  <a:gd name="connsiteY9" fmla="*/ 5088475 h 5232970"/>
                  <a:gd name="connsiteX10" fmla="*/ 2533552 w 2819673"/>
                  <a:gd name="connsiteY10" fmla="*/ 4955125 h 5232970"/>
                  <a:gd name="connsiteX11" fmla="*/ 2819302 w 2819673"/>
                  <a:gd name="connsiteY11" fmla="*/ 4593175 h 5232970"/>
                  <a:gd name="connsiteX12" fmla="*/ 2590702 w 2819673"/>
                  <a:gd name="connsiteY12" fmla="*/ 3859750 h 5232970"/>
                  <a:gd name="connsiteX13" fmla="*/ 2447827 w 2819673"/>
                  <a:gd name="connsiteY13" fmla="*/ 3297775 h 5232970"/>
                  <a:gd name="connsiteX14" fmla="*/ 2600227 w 2819673"/>
                  <a:gd name="connsiteY14" fmla="*/ 2516725 h 5232970"/>
                  <a:gd name="connsiteX15" fmla="*/ 2571652 w 2819673"/>
                  <a:gd name="connsiteY15" fmla="*/ 2002375 h 5232970"/>
                  <a:gd name="connsiteX16" fmla="*/ 2419252 w 2819673"/>
                  <a:gd name="connsiteY16" fmla="*/ 1545175 h 5232970"/>
                  <a:gd name="connsiteX17" fmla="*/ 2562127 w 2819673"/>
                  <a:gd name="connsiteY17" fmla="*/ 916525 h 5232970"/>
                  <a:gd name="connsiteX18" fmla="*/ 2552602 w 2819673"/>
                  <a:gd name="connsiteY18" fmla="*/ 573625 h 5232970"/>
                  <a:gd name="connsiteX19" fmla="*/ 2295427 w 2819673"/>
                  <a:gd name="connsiteY19" fmla="*/ 383125 h 5232970"/>
                  <a:gd name="connsiteX20" fmla="*/ 1762027 w 2819673"/>
                  <a:gd name="connsiteY20" fmla="*/ 421225 h 5232970"/>
                  <a:gd name="connsiteX21" fmla="*/ 1247677 w 2819673"/>
                  <a:gd name="connsiteY21" fmla="*/ 564100 h 5232970"/>
                  <a:gd name="connsiteX22" fmla="*/ 761902 w 2819673"/>
                  <a:gd name="connsiteY22" fmla="*/ 173575 h 5232970"/>
                  <a:gd name="connsiteX23" fmla="*/ 371377 w 2819673"/>
                  <a:gd name="connsiteY23" fmla="*/ 49750 h 5232970"/>
                  <a:gd name="connsiteX24" fmla="*/ 95152 w 2819673"/>
                  <a:gd name="connsiteY24" fmla="*/ 983200 h 5232970"/>
                  <a:gd name="connsiteX25" fmla="*/ 228502 w 2819673"/>
                  <a:gd name="connsiteY25" fmla="*/ 1507075 h 5232970"/>
                  <a:gd name="connsiteX26" fmla="*/ 428527 w 2819673"/>
                  <a:gd name="connsiteY26" fmla="*/ 1983325 h 5232970"/>
                  <a:gd name="connsiteX0" fmla="*/ 426807 w 2817953"/>
                  <a:gd name="connsiteY0" fmla="*/ 1983325 h 5232970"/>
                  <a:gd name="connsiteX1" fmla="*/ 350607 w 2817953"/>
                  <a:gd name="connsiteY1" fmla="*/ 2450050 h 5232970"/>
                  <a:gd name="connsiteX2" fmla="*/ 398232 w 2817953"/>
                  <a:gd name="connsiteY2" fmla="*/ 3012025 h 5232970"/>
                  <a:gd name="connsiteX3" fmla="*/ 283932 w 2817953"/>
                  <a:gd name="connsiteY3" fmla="*/ 3697825 h 5232970"/>
                  <a:gd name="connsiteX4" fmla="*/ 350607 w 2817953"/>
                  <a:gd name="connsiteY4" fmla="*/ 4545550 h 5232970"/>
                  <a:gd name="connsiteX5" fmla="*/ 17232 w 2817953"/>
                  <a:gd name="connsiteY5" fmla="*/ 5088475 h 5232970"/>
                  <a:gd name="connsiteX6" fmla="*/ 683982 w 2817953"/>
                  <a:gd name="connsiteY6" fmla="*/ 5212300 h 5232970"/>
                  <a:gd name="connsiteX7" fmla="*/ 988782 w 2817953"/>
                  <a:gd name="connsiteY7" fmla="*/ 4983700 h 5232970"/>
                  <a:gd name="connsiteX8" fmla="*/ 1426932 w 2817953"/>
                  <a:gd name="connsiteY8" fmla="*/ 5078950 h 5232970"/>
                  <a:gd name="connsiteX9" fmla="*/ 1865082 w 2817953"/>
                  <a:gd name="connsiteY9" fmla="*/ 5088475 h 5232970"/>
                  <a:gd name="connsiteX10" fmla="*/ 2531832 w 2817953"/>
                  <a:gd name="connsiteY10" fmla="*/ 4955125 h 5232970"/>
                  <a:gd name="connsiteX11" fmla="*/ 2817582 w 2817953"/>
                  <a:gd name="connsiteY11" fmla="*/ 4593175 h 5232970"/>
                  <a:gd name="connsiteX12" fmla="*/ 2588982 w 2817953"/>
                  <a:gd name="connsiteY12" fmla="*/ 3859750 h 5232970"/>
                  <a:gd name="connsiteX13" fmla="*/ 2446107 w 2817953"/>
                  <a:gd name="connsiteY13" fmla="*/ 3297775 h 5232970"/>
                  <a:gd name="connsiteX14" fmla="*/ 2598507 w 2817953"/>
                  <a:gd name="connsiteY14" fmla="*/ 2516725 h 5232970"/>
                  <a:gd name="connsiteX15" fmla="*/ 2569932 w 2817953"/>
                  <a:gd name="connsiteY15" fmla="*/ 2002375 h 5232970"/>
                  <a:gd name="connsiteX16" fmla="*/ 2417532 w 2817953"/>
                  <a:gd name="connsiteY16" fmla="*/ 1545175 h 5232970"/>
                  <a:gd name="connsiteX17" fmla="*/ 2560407 w 2817953"/>
                  <a:gd name="connsiteY17" fmla="*/ 916525 h 5232970"/>
                  <a:gd name="connsiteX18" fmla="*/ 2550882 w 2817953"/>
                  <a:gd name="connsiteY18" fmla="*/ 573625 h 5232970"/>
                  <a:gd name="connsiteX19" fmla="*/ 2293707 w 2817953"/>
                  <a:gd name="connsiteY19" fmla="*/ 383125 h 5232970"/>
                  <a:gd name="connsiteX20" fmla="*/ 1760307 w 2817953"/>
                  <a:gd name="connsiteY20" fmla="*/ 421225 h 5232970"/>
                  <a:gd name="connsiteX21" fmla="*/ 1245957 w 2817953"/>
                  <a:gd name="connsiteY21" fmla="*/ 564100 h 5232970"/>
                  <a:gd name="connsiteX22" fmla="*/ 760182 w 2817953"/>
                  <a:gd name="connsiteY22" fmla="*/ 173575 h 5232970"/>
                  <a:gd name="connsiteX23" fmla="*/ 369657 w 2817953"/>
                  <a:gd name="connsiteY23" fmla="*/ 49750 h 5232970"/>
                  <a:gd name="connsiteX24" fmla="*/ 93432 w 2817953"/>
                  <a:gd name="connsiteY24" fmla="*/ 983200 h 5232970"/>
                  <a:gd name="connsiteX25" fmla="*/ 226782 w 2817953"/>
                  <a:gd name="connsiteY25" fmla="*/ 1507075 h 5232970"/>
                  <a:gd name="connsiteX26" fmla="*/ 426807 w 2817953"/>
                  <a:gd name="connsiteY26" fmla="*/ 1983325 h 5232970"/>
                  <a:gd name="connsiteX0" fmla="*/ 426807 w 2817953"/>
                  <a:gd name="connsiteY0" fmla="*/ 1983325 h 5232970"/>
                  <a:gd name="connsiteX1" fmla="*/ 350607 w 2817953"/>
                  <a:gd name="connsiteY1" fmla="*/ 2450050 h 5232970"/>
                  <a:gd name="connsiteX2" fmla="*/ 493482 w 2817953"/>
                  <a:gd name="connsiteY2" fmla="*/ 3059650 h 5232970"/>
                  <a:gd name="connsiteX3" fmla="*/ 283932 w 2817953"/>
                  <a:gd name="connsiteY3" fmla="*/ 3697825 h 5232970"/>
                  <a:gd name="connsiteX4" fmla="*/ 350607 w 2817953"/>
                  <a:gd name="connsiteY4" fmla="*/ 4545550 h 5232970"/>
                  <a:gd name="connsiteX5" fmla="*/ 17232 w 2817953"/>
                  <a:gd name="connsiteY5" fmla="*/ 5088475 h 5232970"/>
                  <a:gd name="connsiteX6" fmla="*/ 683982 w 2817953"/>
                  <a:gd name="connsiteY6" fmla="*/ 5212300 h 5232970"/>
                  <a:gd name="connsiteX7" fmla="*/ 988782 w 2817953"/>
                  <a:gd name="connsiteY7" fmla="*/ 4983700 h 5232970"/>
                  <a:gd name="connsiteX8" fmla="*/ 1426932 w 2817953"/>
                  <a:gd name="connsiteY8" fmla="*/ 5078950 h 5232970"/>
                  <a:gd name="connsiteX9" fmla="*/ 1865082 w 2817953"/>
                  <a:gd name="connsiteY9" fmla="*/ 5088475 h 5232970"/>
                  <a:gd name="connsiteX10" fmla="*/ 2531832 w 2817953"/>
                  <a:gd name="connsiteY10" fmla="*/ 4955125 h 5232970"/>
                  <a:gd name="connsiteX11" fmla="*/ 2817582 w 2817953"/>
                  <a:gd name="connsiteY11" fmla="*/ 4593175 h 5232970"/>
                  <a:gd name="connsiteX12" fmla="*/ 2588982 w 2817953"/>
                  <a:gd name="connsiteY12" fmla="*/ 3859750 h 5232970"/>
                  <a:gd name="connsiteX13" fmla="*/ 2446107 w 2817953"/>
                  <a:gd name="connsiteY13" fmla="*/ 3297775 h 5232970"/>
                  <a:gd name="connsiteX14" fmla="*/ 2598507 w 2817953"/>
                  <a:gd name="connsiteY14" fmla="*/ 2516725 h 5232970"/>
                  <a:gd name="connsiteX15" fmla="*/ 2569932 w 2817953"/>
                  <a:gd name="connsiteY15" fmla="*/ 2002375 h 5232970"/>
                  <a:gd name="connsiteX16" fmla="*/ 2417532 w 2817953"/>
                  <a:gd name="connsiteY16" fmla="*/ 1545175 h 5232970"/>
                  <a:gd name="connsiteX17" fmla="*/ 2560407 w 2817953"/>
                  <a:gd name="connsiteY17" fmla="*/ 916525 h 5232970"/>
                  <a:gd name="connsiteX18" fmla="*/ 2550882 w 2817953"/>
                  <a:gd name="connsiteY18" fmla="*/ 573625 h 5232970"/>
                  <a:gd name="connsiteX19" fmla="*/ 2293707 w 2817953"/>
                  <a:gd name="connsiteY19" fmla="*/ 383125 h 5232970"/>
                  <a:gd name="connsiteX20" fmla="*/ 1760307 w 2817953"/>
                  <a:gd name="connsiteY20" fmla="*/ 421225 h 5232970"/>
                  <a:gd name="connsiteX21" fmla="*/ 1245957 w 2817953"/>
                  <a:gd name="connsiteY21" fmla="*/ 564100 h 5232970"/>
                  <a:gd name="connsiteX22" fmla="*/ 760182 w 2817953"/>
                  <a:gd name="connsiteY22" fmla="*/ 173575 h 5232970"/>
                  <a:gd name="connsiteX23" fmla="*/ 369657 w 2817953"/>
                  <a:gd name="connsiteY23" fmla="*/ 49750 h 5232970"/>
                  <a:gd name="connsiteX24" fmla="*/ 93432 w 2817953"/>
                  <a:gd name="connsiteY24" fmla="*/ 983200 h 5232970"/>
                  <a:gd name="connsiteX25" fmla="*/ 226782 w 2817953"/>
                  <a:gd name="connsiteY25" fmla="*/ 1507075 h 5232970"/>
                  <a:gd name="connsiteX26" fmla="*/ 426807 w 2817953"/>
                  <a:gd name="connsiteY26" fmla="*/ 1983325 h 5232970"/>
                  <a:gd name="connsiteX0" fmla="*/ 426807 w 2817953"/>
                  <a:gd name="connsiteY0" fmla="*/ 1983325 h 5232970"/>
                  <a:gd name="connsiteX1" fmla="*/ 350607 w 2817953"/>
                  <a:gd name="connsiteY1" fmla="*/ 2450050 h 5232970"/>
                  <a:gd name="connsiteX2" fmla="*/ 283932 w 2817953"/>
                  <a:gd name="connsiteY2" fmla="*/ 3697825 h 5232970"/>
                  <a:gd name="connsiteX3" fmla="*/ 350607 w 2817953"/>
                  <a:gd name="connsiteY3" fmla="*/ 4545550 h 5232970"/>
                  <a:gd name="connsiteX4" fmla="*/ 17232 w 2817953"/>
                  <a:gd name="connsiteY4" fmla="*/ 5088475 h 5232970"/>
                  <a:gd name="connsiteX5" fmla="*/ 683982 w 2817953"/>
                  <a:gd name="connsiteY5" fmla="*/ 5212300 h 5232970"/>
                  <a:gd name="connsiteX6" fmla="*/ 988782 w 2817953"/>
                  <a:gd name="connsiteY6" fmla="*/ 4983700 h 5232970"/>
                  <a:gd name="connsiteX7" fmla="*/ 1426932 w 2817953"/>
                  <a:gd name="connsiteY7" fmla="*/ 5078950 h 5232970"/>
                  <a:gd name="connsiteX8" fmla="*/ 1865082 w 2817953"/>
                  <a:gd name="connsiteY8" fmla="*/ 5088475 h 5232970"/>
                  <a:gd name="connsiteX9" fmla="*/ 2531832 w 2817953"/>
                  <a:gd name="connsiteY9" fmla="*/ 4955125 h 5232970"/>
                  <a:gd name="connsiteX10" fmla="*/ 2817582 w 2817953"/>
                  <a:gd name="connsiteY10" fmla="*/ 4593175 h 5232970"/>
                  <a:gd name="connsiteX11" fmla="*/ 2588982 w 2817953"/>
                  <a:gd name="connsiteY11" fmla="*/ 3859750 h 5232970"/>
                  <a:gd name="connsiteX12" fmla="*/ 2446107 w 2817953"/>
                  <a:gd name="connsiteY12" fmla="*/ 3297775 h 5232970"/>
                  <a:gd name="connsiteX13" fmla="*/ 2598507 w 2817953"/>
                  <a:gd name="connsiteY13" fmla="*/ 2516725 h 5232970"/>
                  <a:gd name="connsiteX14" fmla="*/ 2569932 w 2817953"/>
                  <a:gd name="connsiteY14" fmla="*/ 2002375 h 5232970"/>
                  <a:gd name="connsiteX15" fmla="*/ 2417532 w 2817953"/>
                  <a:gd name="connsiteY15" fmla="*/ 1545175 h 5232970"/>
                  <a:gd name="connsiteX16" fmla="*/ 2560407 w 2817953"/>
                  <a:gd name="connsiteY16" fmla="*/ 916525 h 5232970"/>
                  <a:gd name="connsiteX17" fmla="*/ 2550882 w 2817953"/>
                  <a:gd name="connsiteY17" fmla="*/ 573625 h 5232970"/>
                  <a:gd name="connsiteX18" fmla="*/ 2293707 w 2817953"/>
                  <a:gd name="connsiteY18" fmla="*/ 383125 h 5232970"/>
                  <a:gd name="connsiteX19" fmla="*/ 1760307 w 2817953"/>
                  <a:gd name="connsiteY19" fmla="*/ 421225 h 5232970"/>
                  <a:gd name="connsiteX20" fmla="*/ 1245957 w 2817953"/>
                  <a:gd name="connsiteY20" fmla="*/ 564100 h 5232970"/>
                  <a:gd name="connsiteX21" fmla="*/ 760182 w 2817953"/>
                  <a:gd name="connsiteY21" fmla="*/ 173575 h 5232970"/>
                  <a:gd name="connsiteX22" fmla="*/ 369657 w 2817953"/>
                  <a:gd name="connsiteY22" fmla="*/ 49750 h 5232970"/>
                  <a:gd name="connsiteX23" fmla="*/ 93432 w 2817953"/>
                  <a:gd name="connsiteY23" fmla="*/ 983200 h 5232970"/>
                  <a:gd name="connsiteX24" fmla="*/ 226782 w 2817953"/>
                  <a:gd name="connsiteY24" fmla="*/ 1507075 h 5232970"/>
                  <a:gd name="connsiteX25" fmla="*/ 426807 w 2817953"/>
                  <a:gd name="connsiteY25" fmla="*/ 1983325 h 5232970"/>
                  <a:gd name="connsiteX0" fmla="*/ 426807 w 2817953"/>
                  <a:gd name="connsiteY0" fmla="*/ 1983325 h 5232970"/>
                  <a:gd name="connsiteX1" fmla="*/ 226782 w 2817953"/>
                  <a:gd name="connsiteY1" fmla="*/ 2516725 h 5232970"/>
                  <a:gd name="connsiteX2" fmla="*/ 283932 w 2817953"/>
                  <a:gd name="connsiteY2" fmla="*/ 3697825 h 5232970"/>
                  <a:gd name="connsiteX3" fmla="*/ 350607 w 2817953"/>
                  <a:gd name="connsiteY3" fmla="*/ 4545550 h 5232970"/>
                  <a:gd name="connsiteX4" fmla="*/ 17232 w 2817953"/>
                  <a:gd name="connsiteY4" fmla="*/ 5088475 h 5232970"/>
                  <a:gd name="connsiteX5" fmla="*/ 683982 w 2817953"/>
                  <a:gd name="connsiteY5" fmla="*/ 5212300 h 5232970"/>
                  <a:gd name="connsiteX6" fmla="*/ 988782 w 2817953"/>
                  <a:gd name="connsiteY6" fmla="*/ 4983700 h 5232970"/>
                  <a:gd name="connsiteX7" fmla="*/ 1426932 w 2817953"/>
                  <a:gd name="connsiteY7" fmla="*/ 5078950 h 5232970"/>
                  <a:gd name="connsiteX8" fmla="*/ 1865082 w 2817953"/>
                  <a:gd name="connsiteY8" fmla="*/ 5088475 h 5232970"/>
                  <a:gd name="connsiteX9" fmla="*/ 2531832 w 2817953"/>
                  <a:gd name="connsiteY9" fmla="*/ 4955125 h 5232970"/>
                  <a:gd name="connsiteX10" fmla="*/ 2817582 w 2817953"/>
                  <a:gd name="connsiteY10" fmla="*/ 4593175 h 5232970"/>
                  <a:gd name="connsiteX11" fmla="*/ 2588982 w 2817953"/>
                  <a:gd name="connsiteY11" fmla="*/ 3859750 h 5232970"/>
                  <a:gd name="connsiteX12" fmla="*/ 2446107 w 2817953"/>
                  <a:gd name="connsiteY12" fmla="*/ 3297775 h 5232970"/>
                  <a:gd name="connsiteX13" fmla="*/ 2598507 w 2817953"/>
                  <a:gd name="connsiteY13" fmla="*/ 2516725 h 5232970"/>
                  <a:gd name="connsiteX14" fmla="*/ 2569932 w 2817953"/>
                  <a:gd name="connsiteY14" fmla="*/ 2002375 h 5232970"/>
                  <a:gd name="connsiteX15" fmla="*/ 2417532 w 2817953"/>
                  <a:gd name="connsiteY15" fmla="*/ 1545175 h 5232970"/>
                  <a:gd name="connsiteX16" fmla="*/ 2560407 w 2817953"/>
                  <a:gd name="connsiteY16" fmla="*/ 916525 h 5232970"/>
                  <a:gd name="connsiteX17" fmla="*/ 2550882 w 2817953"/>
                  <a:gd name="connsiteY17" fmla="*/ 573625 h 5232970"/>
                  <a:gd name="connsiteX18" fmla="*/ 2293707 w 2817953"/>
                  <a:gd name="connsiteY18" fmla="*/ 383125 h 5232970"/>
                  <a:gd name="connsiteX19" fmla="*/ 1760307 w 2817953"/>
                  <a:gd name="connsiteY19" fmla="*/ 421225 h 5232970"/>
                  <a:gd name="connsiteX20" fmla="*/ 1245957 w 2817953"/>
                  <a:gd name="connsiteY20" fmla="*/ 564100 h 5232970"/>
                  <a:gd name="connsiteX21" fmla="*/ 760182 w 2817953"/>
                  <a:gd name="connsiteY21" fmla="*/ 173575 h 5232970"/>
                  <a:gd name="connsiteX22" fmla="*/ 369657 w 2817953"/>
                  <a:gd name="connsiteY22" fmla="*/ 49750 h 5232970"/>
                  <a:gd name="connsiteX23" fmla="*/ 93432 w 2817953"/>
                  <a:gd name="connsiteY23" fmla="*/ 983200 h 5232970"/>
                  <a:gd name="connsiteX24" fmla="*/ 226782 w 2817953"/>
                  <a:gd name="connsiteY24" fmla="*/ 1507075 h 5232970"/>
                  <a:gd name="connsiteX25" fmla="*/ 426807 w 2817953"/>
                  <a:gd name="connsiteY25" fmla="*/ 1983325 h 5232970"/>
                  <a:gd name="connsiteX0" fmla="*/ 426156 w 2817302"/>
                  <a:gd name="connsiteY0" fmla="*/ 1983325 h 5232970"/>
                  <a:gd name="connsiteX1" fmla="*/ 226131 w 2817302"/>
                  <a:gd name="connsiteY1" fmla="*/ 2516725 h 5232970"/>
                  <a:gd name="connsiteX2" fmla="*/ 168981 w 2817302"/>
                  <a:gd name="connsiteY2" fmla="*/ 3593050 h 5232970"/>
                  <a:gd name="connsiteX3" fmla="*/ 349956 w 2817302"/>
                  <a:gd name="connsiteY3" fmla="*/ 4545550 h 5232970"/>
                  <a:gd name="connsiteX4" fmla="*/ 16581 w 2817302"/>
                  <a:gd name="connsiteY4" fmla="*/ 5088475 h 5232970"/>
                  <a:gd name="connsiteX5" fmla="*/ 683331 w 2817302"/>
                  <a:gd name="connsiteY5" fmla="*/ 5212300 h 5232970"/>
                  <a:gd name="connsiteX6" fmla="*/ 988131 w 2817302"/>
                  <a:gd name="connsiteY6" fmla="*/ 4983700 h 5232970"/>
                  <a:gd name="connsiteX7" fmla="*/ 1426281 w 2817302"/>
                  <a:gd name="connsiteY7" fmla="*/ 5078950 h 5232970"/>
                  <a:gd name="connsiteX8" fmla="*/ 1864431 w 2817302"/>
                  <a:gd name="connsiteY8" fmla="*/ 5088475 h 5232970"/>
                  <a:gd name="connsiteX9" fmla="*/ 2531181 w 2817302"/>
                  <a:gd name="connsiteY9" fmla="*/ 4955125 h 5232970"/>
                  <a:gd name="connsiteX10" fmla="*/ 2816931 w 2817302"/>
                  <a:gd name="connsiteY10" fmla="*/ 4593175 h 5232970"/>
                  <a:gd name="connsiteX11" fmla="*/ 2588331 w 2817302"/>
                  <a:gd name="connsiteY11" fmla="*/ 3859750 h 5232970"/>
                  <a:gd name="connsiteX12" fmla="*/ 2445456 w 2817302"/>
                  <a:gd name="connsiteY12" fmla="*/ 3297775 h 5232970"/>
                  <a:gd name="connsiteX13" fmla="*/ 2597856 w 2817302"/>
                  <a:gd name="connsiteY13" fmla="*/ 2516725 h 5232970"/>
                  <a:gd name="connsiteX14" fmla="*/ 2569281 w 2817302"/>
                  <a:gd name="connsiteY14" fmla="*/ 2002375 h 5232970"/>
                  <a:gd name="connsiteX15" fmla="*/ 2416881 w 2817302"/>
                  <a:gd name="connsiteY15" fmla="*/ 1545175 h 5232970"/>
                  <a:gd name="connsiteX16" fmla="*/ 2559756 w 2817302"/>
                  <a:gd name="connsiteY16" fmla="*/ 916525 h 5232970"/>
                  <a:gd name="connsiteX17" fmla="*/ 2550231 w 2817302"/>
                  <a:gd name="connsiteY17" fmla="*/ 573625 h 5232970"/>
                  <a:gd name="connsiteX18" fmla="*/ 2293056 w 2817302"/>
                  <a:gd name="connsiteY18" fmla="*/ 383125 h 5232970"/>
                  <a:gd name="connsiteX19" fmla="*/ 1759656 w 2817302"/>
                  <a:gd name="connsiteY19" fmla="*/ 421225 h 5232970"/>
                  <a:gd name="connsiteX20" fmla="*/ 1245306 w 2817302"/>
                  <a:gd name="connsiteY20" fmla="*/ 564100 h 5232970"/>
                  <a:gd name="connsiteX21" fmla="*/ 759531 w 2817302"/>
                  <a:gd name="connsiteY21" fmla="*/ 173575 h 5232970"/>
                  <a:gd name="connsiteX22" fmla="*/ 369006 w 2817302"/>
                  <a:gd name="connsiteY22" fmla="*/ 49750 h 5232970"/>
                  <a:gd name="connsiteX23" fmla="*/ 92781 w 2817302"/>
                  <a:gd name="connsiteY23" fmla="*/ 983200 h 5232970"/>
                  <a:gd name="connsiteX24" fmla="*/ 226131 w 2817302"/>
                  <a:gd name="connsiteY24" fmla="*/ 1507075 h 5232970"/>
                  <a:gd name="connsiteX25" fmla="*/ 426156 w 2817302"/>
                  <a:gd name="connsiteY25" fmla="*/ 1983325 h 5232970"/>
                  <a:gd name="connsiteX0" fmla="*/ 426156 w 2817302"/>
                  <a:gd name="connsiteY0" fmla="*/ 1983325 h 5232970"/>
                  <a:gd name="connsiteX1" fmla="*/ 226131 w 2817302"/>
                  <a:gd name="connsiteY1" fmla="*/ 2516725 h 5232970"/>
                  <a:gd name="connsiteX2" fmla="*/ 168981 w 2817302"/>
                  <a:gd name="connsiteY2" fmla="*/ 3593050 h 5232970"/>
                  <a:gd name="connsiteX3" fmla="*/ 349956 w 2817302"/>
                  <a:gd name="connsiteY3" fmla="*/ 4545550 h 5232970"/>
                  <a:gd name="connsiteX4" fmla="*/ 16581 w 2817302"/>
                  <a:gd name="connsiteY4" fmla="*/ 5088475 h 5232970"/>
                  <a:gd name="connsiteX5" fmla="*/ 683331 w 2817302"/>
                  <a:gd name="connsiteY5" fmla="*/ 5212300 h 5232970"/>
                  <a:gd name="connsiteX6" fmla="*/ 988131 w 2817302"/>
                  <a:gd name="connsiteY6" fmla="*/ 4983700 h 5232970"/>
                  <a:gd name="connsiteX7" fmla="*/ 1426281 w 2817302"/>
                  <a:gd name="connsiteY7" fmla="*/ 5078950 h 5232970"/>
                  <a:gd name="connsiteX8" fmla="*/ 1864431 w 2817302"/>
                  <a:gd name="connsiteY8" fmla="*/ 5088475 h 5232970"/>
                  <a:gd name="connsiteX9" fmla="*/ 2531181 w 2817302"/>
                  <a:gd name="connsiteY9" fmla="*/ 4955125 h 5232970"/>
                  <a:gd name="connsiteX10" fmla="*/ 2816931 w 2817302"/>
                  <a:gd name="connsiteY10" fmla="*/ 4593175 h 5232970"/>
                  <a:gd name="connsiteX11" fmla="*/ 2588331 w 2817302"/>
                  <a:gd name="connsiteY11" fmla="*/ 3859750 h 5232970"/>
                  <a:gd name="connsiteX12" fmla="*/ 2445456 w 2817302"/>
                  <a:gd name="connsiteY12" fmla="*/ 3297775 h 5232970"/>
                  <a:gd name="connsiteX13" fmla="*/ 2597856 w 2817302"/>
                  <a:gd name="connsiteY13" fmla="*/ 2516725 h 5232970"/>
                  <a:gd name="connsiteX14" fmla="*/ 2569281 w 2817302"/>
                  <a:gd name="connsiteY14" fmla="*/ 2002375 h 5232970"/>
                  <a:gd name="connsiteX15" fmla="*/ 2416881 w 2817302"/>
                  <a:gd name="connsiteY15" fmla="*/ 1545175 h 5232970"/>
                  <a:gd name="connsiteX16" fmla="*/ 2559756 w 2817302"/>
                  <a:gd name="connsiteY16" fmla="*/ 916525 h 5232970"/>
                  <a:gd name="connsiteX17" fmla="*/ 2550231 w 2817302"/>
                  <a:gd name="connsiteY17" fmla="*/ 573625 h 5232970"/>
                  <a:gd name="connsiteX18" fmla="*/ 2293056 w 2817302"/>
                  <a:gd name="connsiteY18" fmla="*/ 383125 h 5232970"/>
                  <a:gd name="connsiteX19" fmla="*/ 1759656 w 2817302"/>
                  <a:gd name="connsiteY19" fmla="*/ 421225 h 5232970"/>
                  <a:gd name="connsiteX20" fmla="*/ 1245306 w 2817302"/>
                  <a:gd name="connsiteY20" fmla="*/ 564100 h 5232970"/>
                  <a:gd name="connsiteX21" fmla="*/ 759531 w 2817302"/>
                  <a:gd name="connsiteY21" fmla="*/ 173575 h 5232970"/>
                  <a:gd name="connsiteX22" fmla="*/ 369006 w 2817302"/>
                  <a:gd name="connsiteY22" fmla="*/ 49750 h 5232970"/>
                  <a:gd name="connsiteX23" fmla="*/ 92781 w 2817302"/>
                  <a:gd name="connsiteY23" fmla="*/ 983200 h 5232970"/>
                  <a:gd name="connsiteX24" fmla="*/ 226131 w 2817302"/>
                  <a:gd name="connsiteY24" fmla="*/ 1507075 h 5232970"/>
                  <a:gd name="connsiteX25" fmla="*/ 426156 w 2817302"/>
                  <a:gd name="connsiteY25" fmla="*/ 1983325 h 5232970"/>
                  <a:gd name="connsiteX0" fmla="*/ 426156 w 2817302"/>
                  <a:gd name="connsiteY0" fmla="*/ 1983325 h 5232970"/>
                  <a:gd name="connsiteX1" fmla="*/ 226131 w 2817302"/>
                  <a:gd name="connsiteY1" fmla="*/ 2516725 h 5232970"/>
                  <a:gd name="connsiteX2" fmla="*/ 168981 w 2817302"/>
                  <a:gd name="connsiteY2" fmla="*/ 3593050 h 5232970"/>
                  <a:gd name="connsiteX3" fmla="*/ 349956 w 2817302"/>
                  <a:gd name="connsiteY3" fmla="*/ 4545550 h 5232970"/>
                  <a:gd name="connsiteX4" fmla="*/ 16581 w 2817302"/>
                  <a:gd name="connsiteY4" fmla="*/ 5088475 h 5232970"/>
                  <a:gd name="connsiteX5" fmla="*/ 683331 w 2817302"/>
                  <a:gd name="connsiteY5" fmla="*/ 5212300 h 5232970"/>
                  <a:gd name="connsiteX6" fmla="*/ 988131 w 2817302"/>
                  <a:gd name="connsiteY6" fmla="*/ 4983700 h 5232970"/>
                  <a:gd name="connsiteX7" fmla="*/ 1426281 w 2817302"/>
                  <a:gd name="connsiteY7" fmla="*/ 5078950 h 5232970"/>
                  <a:gd name="connsiteX8" fmla="*/ 1864431 w 2817302"/>
                  <a:gd name="connsiteY8" fmla="*/ 5088475 h 5232970"/>
                  <a:gd name="connsiteX9" fmla="*/ 2531181 w 2817302"/>
                  <a:gd name="connsiteY9" fmla="*/ 4955125 h 5232970"/>
                  <a:gd name="connsiteX10" fmla="*/ 2816931 w 2817302"/>
                  <a:gd name="connsiteY10" fmla="*/ 4593175 h 5232970"/>
                  <a:gd name="connsiteX11" fmla="*/ 2588331 w 2817302"/>
                  <a:gd name="connsiteY11" fmla="*/ 3859750 h 5232970"/>
                  <a:gd name="connsiteX12" fmla="*/ 2445456 w 2817302"/>
                  <a:gd name="connsiteY12" fmla="*/ 3297775 h 5232970"/>
                  <a:gd name="connsiteX13" fmla="*/ 2597856 w 2817302"/>
                  <a:gd name="connsiteY13" fmla="*/ 2516725 h 5232970"/>
                  <a:gd name="connsiteX14" fmla="*/ 2569281 w 2817302"/>
                  <a:gd name="connsiteY14" fmla="*/ 2002375 h 5232970"/>
                  <a:gd name="connsiteX15" fmla="*/ 2416881 w 2817302"/>
                  <a:gd name="connsiteY15" fmla="*/ 1545175 h 5232970"/>
                  <a:gd name="connsiteX16" fmla="*/ 2559756 w 2817302"/>
                  <a:gd name="connsiteY16" fmla="*/ 916525 h 5232970"/>
                  <a:gd name="connsiteX17" fmla="*/ 2550231 w 2817302"/>
                  <a:gd name="connsiteY17" fmla="*/ 573625 h 5232970"/>
                  <a:gd name="connsiteX18" fmla="*/ 2293056 w 2817302"/>
                  <a:gd name="connsiteY18" fmla="*/ 383125 h 5232970"/>
                  <a:gd name="connsiteX19" fmla="*/ 1759656 w 2817302"/>
                  <a:gd name="connsiteY19" fmla="*/ 421225 h 5232970"/>
                  <a:gd name="connsiteX20" fmla="*/ 1245306 w 2817302"/>
                  <a:gd name="connsiteY20" fmla="*/ 564100 h 5232970"/>
                  <a:gd name="connsiteX21" fmla="*/ 759531 w 2817302"/>
                  <a:gd name="connsiteY21" fmla="*/ 173575 h 5232970"/>
                  <a:gd name="connsiteX22" fmla="*/ 369006 w 2817302"/>
                  <a:gd name="connsiteY22" fmla="*/ 49750 h 5232970"/>
                  <a:gd name="connsiteX23" fmla="*/ 92781 w 2817302"/>
                  <a:gd name="connsiteY23" fmla="*/ 983200 h 5232970"/>
                  <a:gd name="connsiteX24" fmla="*/ 226131 w 2817302"/>
                  <a:gd name="connsiteY24" fmla="*/ 1507075 h 5232970"/>
                  <a:gd name="connsiteX25" fmla="*/ 426156 w 2817302"/>
                  <a:gd name="connsiteY25" fmla="*/ 1983325 h 5232970"/>
                  <a:gd name="connsiteX0" fmla="*/ 426639 w 2817785"/>
                  <a:gd name="connsiteY0" fmla="*/ 1983325 h 5232970"/>
                  <a:gd name="connsiteX1" fmla="*/ 226614 w 2817785"/>
                  <a:gd name="connsiteY1" fmla="*/ 2516725 h 5232970"/>
                  <a:gd name="connsiteX2" fmla="*/ 255189 w 2817785"/>
                  <a:gd name="connsiteY2" fmla="*/ 3612100 h 5232970"/>
                  <a:gd name="connsiteX3" fmla="*/ 350439 w 2817785"/>
                  <a:gd name="connsiteY3" fmla="*/ 4545550 h 5232970"/>
                  <a:gd name="connsiteX4" fmla="*/ 17064 w 2817785"/>
                  <a:gd name="connsiteY4" fmla="*/ 5088475 h 5232970"/>
                  <a:gd name="connsiteX5" fmla="*/ 683814 w 2817785"/>
                  <a:gd name="connsiteY5" fmla="*/ 5212300 h 5232970"/>
                  <a:gd name="connsiteX6" fmla="*/ 988614 w 2817785"/>
                  <a:gd name="connsiteY6" fmla="*/ 4983700 h 5232970"/>
                  <a:gd name="connsiteX7" fmla="*/ 1426764 w 2817785"/>
                  <a:gd name="connsiteY7" fmla="*/ 5078950 h 5232970"/>
                  <a:gd name="connsiteX8" fmla="*/ 1864914 w 2817785"/>
                  <a:gd name="connsiteY8" fmla="*/ 5088475 h 5232970"/>
                  <a:gd name="connsiteX9" fmla="*/ 2531664 w 2817785"/>
                  <a:gd name="connsiteY9" fmla="*/ 4955125 h 5232970"/>
                  <a:gd name="connsiteX10" fmla="*/ 2817414 w 2817785"/>
                  <a:gd name="connsiteY10" fmla="*/ 4593175 h 5232970"/>
                  <a:gd name="connsiteX11" fmla="*/ 2588814 w 2817785"/>
                  <a:gd name="connsiteY11" fmla="*/ 3859750 h 5232970"/>
                  <a:gd name="connsiteX12" fmla="*/ 2445939 w 2817785"/>
                  <a:gd name="connsiteY12" fmla="*/ 3297775 h 5232970"/>
                  <a:gd name="connsiteX13" fmla="*/ 2598339 w 2817785"/>
                  <a:gd name="connsiteY13" fmla="*/ 2516725 h 5232970"/>
                  <a:gd name="connsiteX14" fmla="*/ 2569764 w 2817785"/>
                  <a:gd name="connsiteY14" fmla="*/ 2002375 h 5232970"/>
                  <a:gd name="connsiteX15" fmla="*/ 2417364 w 2817785"/>
                  <a:gd name="connsiteY15" fmla="*/ 1545175 h 5232970"/>
                  <a:gd name="connsiteX16" fmla="*/ 2560239 w 2817785"/>
                  <a:gd name="connsiteY16" fmla="*/ 916525 h 5232970"/>
                  <a:gd name="connsiteX17" fmla="*/ 2550714 w 2817785"/>
                  <a:gd name="connsiteY17" fmla="*/ 573625 h 5232970"/>
                  <a:gd name="connsiteX18" fmla="*/ 2293539 w 2817785"/>
                  <a:gd name="connsiteY18" fmla="*/ 383125 h 5232970"/>
                  <a:gd name="connsiteX19" fmla="*/ 1760139 w 2817785"/>
                  <a:gd name="connsiteY19" fmla="*/ 421225 h 5232970"/>
                  <a:gd name="connsiteX20" fmla="*/ 1245789 w 2817785"/>
                  <a:gd name="connsiteY20" fmla="*/ 564100 h 5232970"/>
                  <a:gd name="connsiteX21" fmla="*/ 760014 w 2817785"/>
                  <a:gd name="connsiteY21" fmla="*/ 173575 h 5232970"/>
                  <a:gd name="connsiteX22" fmla="*/ 369489 w 2817785"/>
                  <a:gd name="connsiteY22" fmla="*/ 49750 h 5232970"/>
                  <a:gd name="connsiteX23" fmla="*/ 93264 w 2817785"/>
                  <a:gd name="connsiteY23" fmla="*/ 983200 h 5232970"/>
                  <a:gd name="connsiteX24" fmla="*/ 226614 w 2817785"/>
                  <a:gd name="connsiteY24" fmla="*/ 1507075 h 5232970"/>
                  <a:gd name="connsiteX25" fmla="*/ 426639 w 2817785"/>
                  <a:gd name="connsiteY25" fmla="*/ 1983325 h 5232970"/>
                  <a:gd name="connsiteX0" fmla="*/ 426639 w 2817785"/>
                  <a:gd name="connsiteY0" fmla="*/ 1983325 h 5232970"/>
                  <a:gd name="connsiteX1" fmla="*/ 379014 w 2817785"/>
                  <a:gd name="connsiteY1" fmla="*/ 2631025 h 5232970"/>
                  <a:gd name="connsiteX2" fmla="*/ 255189 w 2817785"/>
                  <a:gd name="connsiteY2" fmla="*/ 3612100 h 5232970"/>
                  <a:gd name="connsiteX3" fmla="*/ 350439 w 2817785"/>
                  <a:gd name="connsiteY3" fmla="*/ 4545550 h 5232970"/>
                  <a:gd name="connsiteX4" fmla="*/ 17064 w 2817785"/>
                  <a:gd name="connsiteY4" fmla="*/ 5088475 h 5232970"/>
                  <a:gd name="connsiteX5" fmla="*/ 683814 w 2817785"/>
                  <a:gd name="connsiteY5" fmla="*/ 5212300 h 5232970"/>
                  <a:gd name="connsiteX6" fmla="*/ 988614 w 2817785"/>
                  <a:gd name="connsiteY6" fmla="*/ 4983700 h 5232970"/>
                  <a:gd name="connsiteX7" fmla="*/ 1426764 w 2817785"/>
                  <a:gd name="connsiteY7" fmla="*/ 5078950 h 5232970"/>
                  <a:gd name="connsiteX8" fmla="*/ 1864914 w 2817785"/>
                  <a:gd name="connsiteY8" fmla="*/ 5088475 h 5232970"/>
                  <a:gd name="connsiteX9" fmla="*/ 2531664 w 2817785"/>
                  <a:gd name="connsiteY9" fmla="*/ 4955125 h 5232970"/>
                  <a:gd name="connsiteX10" fmla="*/ 2817414 w 2817785"/>
                  <a:gd name="connsiteY10" fmla="*/ 4593175 h 5232970"/>
                  <a:gd name="connsiteX11" fmla="*/ 2588814 w 2817785"/>
                  <a:gd name="connsiteY11" fmla="*/ 3859750 h 5232970"/>
                  <a:gd name="connsiteX12" fmla="*/ 2445939 w 2817785"/>
                  <a:gd name="connsiteY12" fmla="*/ 3297775 h 5232970"/>
                  <a:gd name="connsiteX13" fmla="*/ 2598339 w 2817785"/>
                  <a:gd name="connsiteY13" fmla="*/ 2516725 h 5232970"/>
                  <a:gd name="connsiteX14" fmla="*/ 2569764 w 2817785"/>
                  <a:gd name="connsiteY14" fmla="*/ 2002375 h 5232970"/>
                  <a:gd name="connsiteX15" fmla="*/ 2417364 w 2817785"/>
                  <a:gd name="connsiteY15" fmla="*/ 1545175 h 5232970"/>
                  <a:gd name="connsiteX16" fmla="*/ 2560239 w 2817785"/>
                  <a:gd name="connsiteY16" fmla="*/ 916525 h 5232970"/>
                  <a:gd name="connsiteX17" fmla="*/ 2550714 w 2817785"/>
                  <a:gd name="connsiteY17" fmla="*/ 573625 h 5232970"/>
                  <a:gd name="connsiteX18" fmla="*/ 2293539 w 2817785"/>
                  <a:gd name="connsiteY18" fmla="*/ 383125 h 5232970"/>
                  <a:gd name="connsiteX19" fmla="*/ 1760139 w 2817785"/>
                  <a:gd name="connsiteY19" fmla="*/ 421225 h 5232970"/>
                  <a:gd name="connsiteX20" fmla="*/ 1245789 w 2817785"/>
                  <a:gd name="connsiteY20" fmla="*/ 564100 h 5232970"/>
                  <a:gd name="connsiteX21" fmla="*/ 760014 w 2817785"/>
                  <a:gd name="connsiteY21" fmla="*/ 173575 h 5232970"/>
                  <a:gd name="connsiteX22" fmla="*/ 369489 w 2817785"/>
                  <a:gd name="connsiteY22" fmla="*/ 49750 h 5232970"/>
                  <a:gd name="connsiteX23" fmla="*/ 93264 w 2817785"/>
                  <a:gd name="connsiteY23" fmla="*/ 983200 h 5232970"/>
                  <a:gd name="connsiteX24" fmla="*/ 226614 w 2817785"/>
                  <a:gd name="connsiteY24" fmla="*/ 1507075 h 5232970"/>
                  <a:gd name="connsiteX25" fmla="*/ 426639 w 2817785"/>
                  <a:gd name="connsiteY25" fmla="*/ 1983325 h 5232970"/>
                  <a:gd name="connsiteX0" fmla="*/ 425454 w 2816600"/>
                  <a:gd name="connsiteY0" fmla="*/ 1983325 h 5232970"/>
                  <a:gd name="connsiteX1" fmla="*/ 377829 w 2816600"/>
                  <a:gd name="connsiteY1" fmla="*/ 2631025 h 5232970"/>
                  <a:gd name="connsiteX2" fmla="*/ 34929 w 2816600"/>
                  <a:gd name="connsiteY2" fmla="*/ 3612100 h 5232970"/>
                  <a:gd name="connsiteX3" fmla="*/ 349254 w 2816600"/>
                  <a:gd name="connsiteY3" fmla="*/ 4545550 h 5232970"/>
                  <a:gd name="connsiteX4" fmla="*/ 15879 w 2816600"/>
                  <a:gd name="connsiteY4" fmla="*/ 5088475 h 5232970"/>
                  <a:gd name="connsiteX5" fmla="*/ 682629 w 2816600"/>
                  <a:gd name="connsiteY5" fmla="*/ 5212300 h 5232970"/>
                  <a:gd name="connsiteX6" fmla="*/ 987429 w 2816600"/>
                  <a:gd name="connsiteY6" fmla="*/ 4983700 h 5232970"/>
                  <a:gd name="connsiteX7" fmla="*/ 1425579 w 2816600"/>
                  <a:gd name="connsiteY7" fmla="*/ 5078950 h 5232970"/>
                  <a:gd name="connsiteX8" fmla="*/ 1863729 w 2816600"/>
                  <a:gd name="connsiteY8" fmla="*/ 5088475 h 5232970"/>
                  <a:gd name="connsiteX9" fmla="*/ 2530479 w 2816600"/>
                  <a:gd name="connsiteY9" fmla="*/ 4955125 h 5232970"/>
                  <a:gd name="connsiteX10" fmla="*/ 2816229 w 2816600"/>
                  <a:gd name="connsiteY10" fmla="*/ 4593175 h 5232970"/>
                  <a:gd name="connsiteX11" fmla="*/ 2587629 w 2816600"/>
                  <a:gd name="connsiteY11" fmla="*/ 3859750 h 5232970"/>
                  <a:gd name="connsiteX12" fmla="*/ 2444754 w 2816600"/>
                  <a:gd name="connsiteY12" fmla="*/ 3297775 h 5232970"/>
                  <a:gd name="connsiteX13" fmla="*/ 2597154 w 2816600"/>
                  <a:gd name="connsiteY13" fmla="*/ 2516725 h 5232970"/>
                  <a:gd name="connsiteX14" fmla="*/ 2568579 w 2816600"/>
                  <a:gd name="connsiteY14" fmla="*/ 2002375 h 5232970"/>
                  <a:gd name="connsiteX15" fmla="*/ 2416179 w 2816600"/>
                  <a:gd name="connsiteY15" fmla="*/ 1545175 h 5232970"/>
                  <a:gd name="connsiteX16" fmla="*/ 2559054 w 2816600"/>
                  <a:gd name="connsiteY16" fmla="*/ 916525 h 5232970"/>
                  <a:gd name="connsiteX17" fmla="*/ 2549529 w 2816600"/>
                  <a:gd name="connsiteY17" fmla="*/ 573625 h 5232970"/>
                  <a:gd name="connsiteX18" fmla="*/ 2292354 w 2816600"/>
                  <a:gd name="connsiteY18" fmla="*/ 383125 h 5232970"/>
                  <a:gd name="connsiteX19" fmla="*/ 1758954 w 2816600"/>
                  <a:gd name="connsiteY19" fmla="*/ 421225 h 5232970"/>
                  <a:gd name="connsiteX20" fmla="*/ 1244604 w 2816600"/>
                  <a:gd name="connsiteY20" fmla="*/ 564100 h 5232970"/>
                  <a:gd name="connsiteX21" fmla="*/ 758829 w 2816600"/>
                  <a:gd name="connsiteY21" fmla="*/ 173575 h 5232970"/>
                  <a:gd name="connsiteX22" fmla="*/ 368304 w 2816600"/>
                  <a:gd name="connsiteY22" fmla="*/ 49750 h 5232970"/>
                  <a:gd name="connsiteX23" fmla="*/ 92079 w 2816600"/>
                  <a:gd name="connsiteY23" fmla="*/ 983200 h 5232970"/>
                  <a:gd name="connsiteX24" fmla="*/ 225429 w 2816600"/>
                  <a:gd name="connsiteY24" fmla="*/ 1507075 h 5232970"/>
                  <a:gd name="connsiteX25" fmla="*/ 425454 w 2816600"/>
                  <a:gd name="connsiteY25" fmla="*/ 1983325 h 5232970"/>
                  <a:gd name="connsiteX0" fmla="*/ 425454 w 2816600"/>
                  <a:gd name="connsiteY0" fmla="*/ 1983325 h 5232970"/>
                  <a:gd name="connsiteX1" fmla="*/ 377829 w 2816600"/>
                  <a:gd name="connsiteY1" fmla="*/ 2631025 h 5232970"/>
                  <a:gd name="connsiteX2" fmla="*/ 34929 w 2816600"/>
                  <a:gd name="connsiteY2" fmla="*/ 3612100 h 5232970"/>
                  <a:gd name="connsiteX3" fmla="*/ 349254 w 2816600"/>
                  <a:gd name="connsiteY3" fmla="*/ 4545550 h 5232970"/>
                  <a:gd name="connsiteX4" fmla="*/ 15879 w 2816600"/>
                  <a:gd name="connsiteY4" fmla="*/ 5088475 h 5232970"/>
                  <a:gd name="connsiteX5" fmla="*/ 682629 w 2816600"/>
                  <a:gd name="connsiteY5" fmla="*/ 5212300 h 5232970"/>
                  <a:gd name="connsiteX6" fmla="*/ 987429 w 2816600"/>
                  <a:gd name="connsiteY6" fmla="*/ 4983700 h 5232970"/>
                  <a:gd name="connsiteX7" fmla="*/ 1425579 w 2816600"/>
                  <a:gd name="connsiteY7" fmla="*/ 5078950 h 5232970"/>
                  <a:gd name="connsiteX8" fmla="*/ 1863729 w 2816600"/>
                  <a:gd name="connsiteY8" fmla="*/ 5088475 h 5232970"/>
                  <a:gd name="connsiteX9" fmla="*/ 2530479 w 2816600"/>
                  <a:gd name="connsiteY9" fmla="*/ 4955125 h 5232970"/>
                  <a:gd name="connsiteX10" fmla="*/ 2816229 w 2816600"/>
                  <a:gd name="connsiteY10" fmla="*/ 4593175 h 5232970"/>
                  <a:gd name="connsiteX11" fmla="*/ 2587629 w 2816600"/>
                  <a:gd name="connsiteY11" fmla="*/ 3859750 h 5232970"/>
                  <a:gd name="connsiteX12" fmla="*/ 2444754 w 2816600"/>
                  <a:gd name="connsiteY12" fmla="*/ 3297775 h 5232970"/>
                  <a:gd name="connsiteX13" fmla="*/ 2597154 w 2816600"/>
                  <a:gd name="connsiteY13" fmla="*/ 2516725 h 5232970"/>
                  <a:gd name="connsiteX14" fmla="*/ 2568579 w 2816600"/>
                  <a:gd name="connsiteY14" fmla="*/ 2002375 h 5232970"/>
                  <a:gd name="connsiteX15" fmla="*/ 2416179 w 2816600"/>
                  <a:gd name="connsiteY15" fmla="*/ 1545175 h 5232970"/>
                  <a:gd name="connsiteX16" fmla="*/ 2559054 w 2816600"/>
                  <a:gd name="connsiteY16" fmla="*/ 916525 h 5232970"/>
                  <a:gd name="connsiteX17" fmla="*/ 2549529 w 2816600"/>
                  <a:gd name="connsiteY17" fmla="*/ 573625 h 5232970"/>
                  <a:gd name="connsiteX18" fmla="*/ 2292354 w 2816600"/>
                  <a:gd name="connsiteY18" fmla="*/ 383125 h 5232970"/>
                  <a:gd name="connsiteX19" fmla="*/ 1758954 w 2816600"/>
                  <a:gd name="connsiteY19" fmla="*/ 421225 h 5232970"/>
                  <a:gd name="connsiteX20" fmla="*/ 1244604 w 2816600"/>
                  <a:gd name="connsiteY20" fmla="*/ 564100 h 5232970"/>
                  <a:gd name="connsiteX21" fmla="*/ 758829 w 2816600"/>
                  <a:gd name="connsiteY21" fmla="*/ 173575 h 5232970"/>
                  <a:gd name="connsiteX22" fmla="*/ 368304 w 2816600"/>
                  <a:gd name="connsiteY22" fmla="*/ 49750 h 5232970"/>
                  <a:gd name="connsiteX23" fmla="*/ 92079 w 2816600"/>
                  <a:gd name="connsiteY23" fmla="*/ 983200 h 5232970"/>
                  <a:gd name="connsiteX24" fmla="*/ 225429 w 2816600"/>
                  <a:gd name="connsiteY24" fmla="*/ 1507075 h 5232970"/>
                  <a:gd name="connsiteX25" fmla="*/ 425454 w 2816600"/>
                  <a:gd name="connsiteY25" fmla="*/ 1983325 h 5232970"/>
                  <a:gd name="connsiteX0" fmla="*/ 425797 w 2816943"/>
                  <a:gd name="connsiteY0" fmla="*/ 1983325 h 5232970"/>
                  <a:gd name="connsiteX1" fmla="*/ 378172 w 2816943"/>
                  <a:gd name="connsiteY1" fmla="*/ 2631025 h 5232970"/>
                  <a:gd name="connsiteX2" fmla="*/ 101947 w 2816943"/>
                  <a:gd name="connsiteY2" fmla="*/ 3621625 h 5232970"/>
                  <a:gd name="connsiteX3" fmla="*/ 349597 w 2816943"/>
                  <a:gd name="connsiteY3" fmla="*/ 4545550 h 5232970"/>
                  <a:gd name="connsiteX4" fmla="*/ 16222 w 2816943"/>
                  <a:gd name="connsiteY4" fmla="*/ 5088475 h 5232970"/>
                  <a:gd name="connsiteX5" fmla="*/ 682972 w 2816943"/>
                  <a:gd name="connsiteY5" fmla="*/ 5212300 h 5232970"/>
                  <a:gd name="connsiteX6" fmla="*/ 987772 w 2816943"/>
                  <a:gd name="connsiteY6" fmla="*/ 4983700 h 5232970"/>
                  <a:gd name="connsiteX7" fmla="*/ 1425922 w 2816943"/>
                  <a:gd name="connsiteY7" fmla="*/ 5078950 h 5232970"/>
                  <a:gd name="connsiteX8" fmla="*/ 1864072 w 2816943"/>
                  <a:gd name="connsiteY8" fmla="*/ 5088475 h 5232970"/>
                  <a:gd name="connsiteX9" fmla="*/ 2530822 w 2816943"/>
                  <a:gd name="connsiteY9" fmla="*/ 4955125 h 5232970"/>
                  <a:gd name="connsiteX10" fmla="*/ 2816572 w 2816943"/>
                  <a:gd name="connsiteY10" fmla="*/ 4593175 h 5232970"/>
                  <a:gd name="connsiteX11" fmla="*/ 2587972 w 2816943"/>
                  <a:gd name="connsiteY11" fmla="*/ 3859750 h 5232970"/>
                  <a:gd name="connsiteX12" fmla="*/ 2445097 w 2816943"/>
                  <a:gd name="connsiteY12" fmla="*/ 3297775 h 5232970"/>
                  <a:gd name="connsiteX13" fmla="*/ 2597497 w 2816943"/>
                  <a:gd name="connsiteY13" fmla="*/ 2516725 h 5232970"/>
                  <a:gd name="connsiteX14" fmla="*/ 2568922 w 2816943"/>
                  <a:gd name="connsiteY14" fmla="*/ 2002375 h 5232970"/>
                  <a:gd name="connsiteX15" fmla="*/ 2416522 w 2816943"/>
                  <a:gd name="connsiteY15" fmla="*/ 1545175 h 5232970"/>
                  <a:gd name="connsiteX16" fmla="*/ 2559397 w 2816943"/>
                  <a:gd name="connsiteY16" fmla="*/ 916525 h 5232970"/>
                  <a:gd name="connsiteX17" fmla="*/ 2549872 w 2816943"/>
                  <a:gd name="connsiteY17" fmla="*/ 573625 h 5232970"/>
                  <a:gd name="connsiteX18" fmla="*/ 2292697 w 2816943"/>
                  <a:gd name="connsiteY18" fmla="*/ 383125 h 5232970"/>
                  <a:gd name="connsiteX19" fmla="*/ 1759297 w 2816943"/>
                  <a:gd name="connsiteY19" fmla="*/ 421225 h 5232970"/>
                  <a:gd name="connsiteX20" fmla="*/ 1244947 w 2816943"/>
                  <a:gd name="connsiteY20" fmla="*/ 564100 h 5232970"/>
                  <a:gd name="connsiteX21" fmla="*/ 759172 w 2816943"/>
                  <a:gd name="connsiteY21" fmla="*/ 173575 h 5232970"/>
                  <a:gd name="connsiteX22" fmla="*/ 368647 w 2816943"/>
                  <a:gd name="connsiteY22" fmla="*/ 49750 h 5232970"/>
                  <a:gd name="connsiteX23" fmla="*/ 92422 w 2816943"/>
                  <a:gd name="connsiteY23" fmla="*/ 983200 h 5232970"/>
                  <a:gd name="connsiteX24" fmla="*/ 225772 w 2816943"/>
                  <a:gd name="connsiteY24" fmla="*/ 1507075 h 5232970"/>
                  <a:gd name="connsiteX25" fmla="*/ 425797 w 2816943"/>
                  <a:gd name="connsiteY25" fmla="*/ 1983325 h 5232970"/>
                  <a:gd name="connsiteX0" fmla="*/ 425797 w 2816943"/>
                  <a:gd name="connsiteY0" fmla="*/ 1976604 h 5226249"/>
                  <a:gd name="connsiteX1" fmla="*/ 378172 w 2816943"/>
                  <a:gd name="connsiteY1" fmla="*/ 2624304 h 5226249"/>
                  <a:gd name="connsiteX2" fmla="*/ 101947 w 2816943"/>
                  <a:gd name="connsiteY2" fmla="*/ 3614904 h 5226249"/>
                  <a:gd name="connsiteX3" fmla="*/ 349597 w 2816943"/>
                  <a:gd name="connsiteY3" fmla="*/ 4538829 h 5226249"/>
                  <a:gd name="connsiteX4" fmla="*/ 16222 w 2816943"/>
                  <a:gd name="connsiteY4" fmla="*/ 5081754 h 5226249"/>
                  <a:gd name="connsiteX5" fmla="*/ 682972 w 2816943"/>
                  <a:gd name="connsiteY5" fmla="*/ 5205579 h 5226249"/>
                  <a:gd name="connsiteX6" fmla="*/ 987772 w 2816943"/>
                  <a:gd name="connsiteY6" fmla="*/ 4976979 h 5226249"/>
                  <a:gd name="connsiteX7" fmla="*/ 1425922 w 2816943"/>
                  <a:gd name="connsiteY7" fmla="*/ 5072229 h 5226249"/>
                  <a:gd name="connsiteX8" fmla="*/ 1864072 w 2816943"/>
                  <a:gd name="connsiteY8" fmla="*/ 5081754 h 5226249"/>
                  <a:gd name="connsiteX9" fmla="*/ 2530822 w 2816943"/>
                  <a:gd name="connsiteY9" fmla="*/ 4948404 h 5226249"/>
                  <a:gd name="connsiteX10" fmla="*/ 2816572 w 2816943"/>
                  <a:gd name="connsiteY10" fmla="*/ 4586454 h 5226249"/>
                  <a:gd name="connsiteX11" fmla="*/ 2587972 w 2816943"/>
                  <a:gd name="connsiteY11" fmla="*/ 3853029 h 5226249"/>
                  <a:gd name="connsiteX12" fmla="*/ 2445097 w 2816943"/>
                  <a:gd name="connsiteY12" fmla="*/ 3291054 h 5226249"/>
                  <a:gd name="connsiteX13" fmla="*/ 2597497 w 2816943"/>
                  <a:gd name="connsiteY13" fmla="*/ 2510004 h 5226249"/>
                  <a:gd name="connsiteX14" fmla="*/ 2568922 w 2816943"/>
                  <a:gd name="connsiteY14" fmla="*/ 1995654 h 5226249"/>
                  <a:gd name="connsiteX15" fmla="*/ 2416522 w 2816943"/>
                  <a:gd name="connsiteY15" fmla="*/ 1538454 h 5226249"/>
                  <a:gd name="connsiteX16" fmla="*/ 2559397 w 2816943"/>
                  <a:gd name="connsiteY16" fmla="*/ 909804 h 5226249"/>
                  <a:gd name="connsiteX17" fmla="*/ 2549872 w 2816943"/>
                  <a:gd name="connsiteY17" fmla="*/ 566904 h 5226249"/>
                  <a:gd name="connsiteX18" fmla="*/ 2292697 w 2816943"/>
                  <a:gd name="connsiteY18" fmla="*/ 376404 h 5226249"/>
                  <a:gd name="connsiteX19" fmla="*/ 1759297 w 2816943"/>
                  <a:gd name="connsiteY19" fmla="*/ 414504 h 5226249"/>
                  <a:gd name="connsiteX20" fmla="*/ 1378297 w 2816943"/>
                  <a:gd name="connsiteY20" fmla="*/ 262104 h 5226249"/>
                  <a:gd name="connsiteX21" fmla="*/ 759172 w 2816943"/>
                  <a:gd name="connsiteY21" fmla="*/ 166854 h 5226249"/>
                  <a:gd name="connsiteX22" fmla="*/ 368647 w 2816943"/>
                  <a:gd name="connsiteY22" fmla="*/ 43029 h 5226249"/>
                  <a:gd name="connsiteX23" fmla="*/ 92422 w 2816943"/>
                  <a:gd name="connsiteY23" fmla="*/ 976479 h 5226249"/>
                  <a:gd name="connsiteX24" fmla="*/ 225772 w 2816943"/>
                  <a:gd name="connsiteY24" fmla="*/ 1500354 h 5226249"/>
                  <a:gd name="connsiteX25" fmla="*/ 425797 w 2816943"/>
                  <a:gd name="connsiteY25" fmla="*/ 1976604 h 5226249"/>
                  <a:gd name="connsiteX0" fmla="*/ 425797 w 2816943"/>
                  <a:gd name="connsiteY0" fmla="*/ 1979871 h 5229516"/>
                  <a:gd name="connsiteX1" fmla="*/ 378172 w 2816943"/>
                  <a:gd name="connsiteY1" fmla="*/ 2627571 h 5229516"/>
                  <a:gd name="connsiteX2" fmla="*/ 101947 w 2816943"/>
                  <a:gd name="connsiteY2" fmla="*/ 3618171 h 5229516"/>
                  <a:gd name="connsiteX3" fmla="*/ 349597 w 2816943"/>
                  <a:gd name="connsiteY3" fmla="*/ 4542096 h 5229516"/>
                  <a:gd name="connsiteX4" fmla="*/ 16222 w 2816943"/>
                  <a:gd name="connsiteY4" fmla="*/ 5085021 h 5229516"/>
                  <a:gd name="connsiteX5" fmla="*/ 682972 w 2816943"/>
                  <a:gd name="connsiteY5" fmla="*/ 5208846 h 5229516"/>
                  <a:gd name="connsiteX6" fmla="*/ 987772 w 2816943"/>
                  <a:gd name="connsiteY6" fmla="*/ 4980246 h 5229516"/>
                  <a:gd name="connsiteX7" fmla="*/ 1425922 w 2816943"/>
                  <a:gd name="connsiteY7" fmla="*/ 5075496 h 5229516"/>
                  <a:gd name="connsiteX8" fmla="*/ 1864072 w 2816943"/>
                  <a:gd name="connsiteY8" fmla="*/ 5085021 h 5229516"/>
                  <a:gd name="connsiteX9" fmla="*/ 2530822 w 2816943"/>
                  <a:gd name="connsiteY9" fmla="*/ 4951671 h 5229516"/>
                  <a:gd name="connsiteX10" fmla="*/ 2816572 w 2816943"/>
                  <a:gd name="connsiteY10" fmla="*/ 4589721 h 5229516"/>
                  <a:gd name="connsiteX11" fmla="*/ 2587972 w 2816943"/>
                  <a:gd name="connsiteY11" fmla="*/ 3856296 h 5229516"/>
                  <a:gd name="connsiteX12" fmla="*/ 2445097 w 2816943"/>
                  <a:gd name="connsiteY12" fmla="*/ 3294321 h 5229516"/>
                  <a:gd name="connsiteX13" fmla="*/ 2597497 w 2816943"/>
                  <a:gd name="connsiteY13" fmla="*/ 2513271 h 5229516"/>
                  <a:gd name="connsiteX14" fmla="*/ 2568922 w 2816943"/>
                  <a:gd name="connsiteY14" fmla="*/ 1998921 h 5229516"/>
                  <a:gd name="connsiteX15" fmla="*/ 2416522 w 2816943"/>
                  <a:gd name="connsiteY15" fmla="*/ 1541721 h 5229516"/>
                  <a:gd name="connsiteX16" fmla="*/ 2559397 w 2816943"/>
                  <a:gd name="connsiteY16" fmla="*/ 913071 h 5229516"/>
                  <a:gd name="connsiteX17" fmla="*/ 2549872 w 2816943"/>
                  <a:gd name="connsiteY17" fmla="*/ 570171 h 5229516"/>
                  <a:gd name="connsiteX18" fmla="*/ 2292697 w 2816943"/>
                  <a:gd name="connsiteY18" fmla="*/ 379671 h 5229516"/>
                  <a:gd name="connsiteX19" fmla="*/ 1759297 w 2816943"/>
                  <a:gd name="connsiteY19" fmla="*/ 417771 h 5229516"/>
                  <a:gd name="connsiteX20" fmla="*/ 759172 w 2816943"/>
                  <a:gd name="connsiteY20" fmla="*/ 170121 h 5229516"/>
                  <a:gd name="connsiteX21" fmla="*/ 368647 w 2816943"/>
                  <a:gd name="connsiteY21" fmla="*/ 46296 h 5229516"/>
                  <a:gd name="connsiteX22" fmla="*/ 92422 w 2816943"/>
                  <a:gd name="connsiteY22" fmla="*/ 979746 h 5229516"/>
                  <a:gd name="connsiteX23" fmla="*/ 225772 w 2816943"/>
                  <a:gd name="connsiteY23" fmla="*/ 1503621 h 5229516"/>
                  <a:gd name="connsiteX24" fmla="*/ 425797 w 2816943"/>
                  <a:gd name="connsiteY24" fmla="*/ 1979871 h 5229516"/>
                  <a:gd name="connsiteX0" fmla="*/ 425797 w 2816943"/>
                  <a:gd name="connsiteY0" fmla="*/ 1979017 h 5228662"/>
                  <a:gd name="connsiteX1" fmla="*/ 378172 w 2816943"/>
                  <a:gd name="connsiteY1" fmla="*/ 2626717 h 5228662"/>
                  <a:gd name="connsiteX2" fmla="*/ 101947 w 2816943"/>
                  <a:gd name="connsiteY2" fmla="*/ 3617317 h 5228662"/>
                  <a:gd name="connsiteX3" fmla="*/ 349597 w 2816943"/>
                  <a:gd name="connsiteY3" fmla="*/ 4541242 h 5228662"/>
                  <a:gd name="connsiteX4" fmla="*/ 16222 w 2816943"/>
                  <a:gd name="connsiteY4" fmla="*/ 5084167 h 5228662"/>
                  <a:gd name="connsiteX5" fmla="*/ 682972 w 2816943"/>
                  <a:gd name="connsiteY5" fmla="*/ 5207992 h 5228662"/>
                  <a:gd name="connsiteX6" fmla="*/ 987772 w 2816943"/>
                  <a:gd name="connsiteY6" fmla="*/ 4979392 h 5228662"/>
                  <a:gd name="connsiteX7" fmla="*/ 1425922 w 2816943"/>
                  <a:gd name="connsiteY7" fmla="*/ 5074642 h 5228662"/>
                  <a:gd name="connsiteX8" fmla="*/ 1864072 w 2816943"/>
                  <a:gd name="connsiteY8" fmla="*/ 5084167 h 5228662"/>
                  <a:gd name="connsiteX9" fmla="*/ 2530822 w 2816943"/>
                  <a:gd name="connsiteY9" fmla="*/ 4950817 h 5228662"/>
                  <a:gd name="connsiteX10" fmla="*/ 2816572 w 2816943"/>
                  <a:gd name="connsiteY10" fmla="*/ 4588867 h 5228662"/>
                  <a:gd name="connsiteX11" fmla="*/ 2587972 w 2816943"/>
                  <a:gd name="connsiteY11" fmla="*/ 3855442 h 5228662"/>
                  <a:gd name="connsiteX12" fmla="*/ 2445097 w 2816943"/>
                  <a:gd name="connsiteY12" fmla="*/ 3293467 h 5228662"/>
                  <a:gd name="connsiteX13" fmla="*/ 2597497 w 2816943"/>
                  <a:gd name="connsiteY13" fmla="*/ 2512417 h 5228662"/>
                  <a:gd name="connsiteX14" fmla="*/ 2568922 w 2816943"/>
                  <a:gd name="connsiteY14" fmla="*/ 1998067 h 5228662"/>
                  <a:gd name="connsiteX15" fmla="*/ 2416522 w 2816943"/>
                  <a:gd name="connsiteY15" fmla="*/ 1540867 h 5228662"/>
                  <a:gd name="connsiteX16" fmla="*/ 2559397 w 2816943"/>
                  <a:gd name="connsiteY16" fmla="*/ 912217 h 5228662"/>
                  <a:gd name="connsiteX17" fmla="*/ 2549872 w 2816943"/>
                  <a:gd name="connsiteY17" fmla="*/ 569317 h 5228662"/>
                  <a:gd name="connsiteX18" fmla="*/ 2292697 w 2816943"/>
                  <a:gd name="connsiteY18" fmla="*/ 378817 h 5228662"/>
                  <a:gd name="connsiteX19" fmla="*/ 759172 w 2816943"/>
                  <a:gd name="connsiteY19" fmla="*/ 169267 h 5228662"/>
                  <a:gd name="connsiteX20" fmla="*/ 368647 w 2816943"/>
                  <a:gd name="connsiteY20" fmla="*/ 45442 h 5228662"/>
                  <a:gd name="connsiteX21" fmla="*/ 92422 w 2816943"/>
                  <a:gd name="connsiteY21" fmla="*/ 978892 h 5228662"/>
                  <a:gd name="connsiteX22" fmla="*/ 225772 w 2816943"/>
                  <a:gd name="connsiteY22" fmla="*/ 1502767 h 5228662"/>
                  <a:gd name="connsiteX23" fmla="*/ 425797 w 2816943"/>
                  <a:gd name="connsiteY23" fmla="*/ 1979017 h 5228662"/>
                  <a:gd name="connsiteX0" fmla="*/ 425797 w 2816943"/>
                  <a:gd name="connsiteY0" fmla="*/ 2023723 h 5273368"/>
                  <a:gd name="connsiteX1" fmla="*/ 378172 w 2816943"/>
                  <a:gd name="connsiteY1" fmla="*/ 2671423 h 5273368"/>
                  <a:gd name="connsiteX2" fmla="*/ 101947 w 2816943"/>
                  <a:gd name="connsiteY2" fmla="*/ 3662023 h 5273368"/>
                  <a:gd name="connsiteX3" fmla="*/ 349597 w 2816943"/>
                  <a:gd name="connsiteY3" fmla="*/ 4585948 h 5273368"/>
                  <a:gd name="connsiteX4" fmla="*/ 16222 w 2816943"/>
                  <a:gd name="connsiteY4" fmla="*/ 5128873 h 5273368"/>
                  <a:gd name="connsiteX5" fmla="*/ 682972 w 2816943"/>
                  <a:gd name="connsiteY5" fmla="*/ 5252698 h 5273368"/>
                  <a:gd name="connsiteX6" fmla="*/ 987772 w 2816943"/>
                  <a:gd name="connsiteY6" fmla="*/ 5024098 h 5273368"/>
                  <a:gd name="connsiteX7" fmla="*/ 1425922 w 2816943"/>
                  <a:gd name="connsiteY7" fmla="*/ 5119348 h 5273368"/>
                  <a:gd name="connsiteX8" fmla="*/ 1864072 w 2816943"/>
                  <a:gd name="connsiteY8" fmla="*/ 5128873 h 5273368"/>
                  <a:gd name="connsiteX9" fmla="*/ 2530822 w 2816943"/>
                  <a:gd name="connsiteY9" fmla="*/ 4995523 h 5273368"/>
                  <a:gd name="connsiteX10" fmla="*/ 2816572 w 2816943"/>
                  <a:gd name="connsiteY10" fmla="*/ 4633573 h 5273368"/>
                  <a:gd name="connsiteX11" fmla="*/ 2587972 w 2816943"/>
                  <a:gd name="connsiteY11" fmla="*/ 3900148 h 5273368"/>
                  <a:gd name="connsiteX12" fmla="*/ 2445097 w 2816943"/>
                  <a:gd name="connsiteY12" fmla="*/ 3338173 h 5273368"/>
                  <a:gd name="connsiteX13" fmla="*/ 2597497 w 2816943"/>
                  <a:gd name="connsiteY13" fmla="*/ 2557123 h 5273368"/>
                  <a:gd name="connsiteX14" fmla="*/ 2568922 w 2816943"/>
                  <a:gd name="connsiteY14" fmla="*/ 2042773 h 5273368"/>
                  <a:gd name="connsiteX15" fmla="*/ 2416522 w 2816943"/>
                  <a:gd name="connsiteY15" fmla="*/ 1585573 h 5273368"/>
                  <a:gd name="connsiteX16" fmla="*/ 2559397 w 2816943"/>
                  <a:gd name="connsiteY16" fmla="*/ 956923 h 5273368"/>
                  <a:gd name="connsiteX17" fmla="*/ 2549872 w 2816943"/>
                  <a:gd name="connsiteY17" fmla="*/ 614023 h 5273368"/>
                  <a:gd name="connsiteX18" fmla="*/ 2292697 w 2816943"/>
                  <a:gd name="connsiteY18" fmla="*/ 423523 h 5273368"/>
                  <a:gd name="connsiteX19" fmla="*/ 759172 w 2816943"/>
                  <a:gd name="connsiteY19" fmla="*/ 213973 h 5273368"/>
                  <a:gd name="connsiteX20" fmla="*/ 368647 w 2816943"/>
                  <a:gd name="connsiteY20" fmla="*/ 90148 h 5273368"/>
                  <a:gd name="connsiteX21" fmla="*/ 92422 w 2816943"/>
                  <a:gd name="connsiteY21" fmla="*/ 1023598 h 5273368"/>
                  <a:gd name="connsiteX22" fmla="*/ 225772 w 2816943"/>
                  <a:gd name="connsiteY22" fmla="*/ 1547473 h 5273368"/>
                  <a:gd name="connsiteX23" fmla="*/ 425797 w 2816943"/>
                  <a:gd name="connsiteY23" fmla="*/ 2023723 h 5273368"/>
                  <a:gd name="connsiteX0" fmla="*/ 425797 w 2816943"/>
                  <a:gd name="connsiteY0" fmla="*/ 2002379 h 5252024"/>
                  <a:gd name="connsiteX1" fmla="*/ 378172 w 2816943"/>
                  <a:gd name="connsiteY1" fmla="*/ 2650079 h 5252024"/>
                  <a:gd name="connsiteX2" fmla="*/ 101947 w 2816943"/>
                  <a:gd name="connsiteY2" fmla="*/ 3640679 h 5252024"/>
                  <a:gd name="connsiteX3" fmla="*/ 349597 w 2816943"/>
                  <a:gd name="connsiteY3" fmla="*/ 4564604 h 5252024"/>
                  <a:gd name="connsiteX4" fmla="*/ 16222 w 2816943"/>
                  <a:gd name="connsiteY4" fmla="*/ 5107529 h 5252024"/>
                  <a:gd name="connsiteX5" fmla="*/ 682972 w 2816943"/>
                  <a:gd name="connsiteY5" fmla="*/ 5231354 h 5252024"/>
                  <a:gd name="connsiteX6" fmla="*/ 987772 w 2816943"/>
                  <a:gd name="connsiteY6" fmla="*/ 5002754 h 5252024"/>
                  <a:gd name="connsiteX7" fmla="*/ 1425922 w 2816943"/>
                  <a:gd name="connsiteY7" fmla="*/ 5098004 h 5252024"/>
                  <a:gd name="connsiteX8" fmla="*/ 1864072 w 2816943"/>
                  <a:gd name="connsiteY8" fmla="*/ 5107529 h 5252024"/>
                  <a:gd name="connsiteX9" fmla="*/ 2530822 w 2816943"/>
                  <a:gd name="connsiteY9" fmla="*/ 4974179 h 5252024"/>
                  <a:gd name="connsiteX10" fmla="*/ 2816572 w 2816943"/>
                  <a:gd name="connsiteY10" fmla="*/ 4612229 h 5252024"/>
                  <a:gd name="connsiteX11" fmla="*/ 2587972 w 2816943"/>
                  <a:gd name="connsiteY11" fmla="*/ 3878804 h 5252024"/>
                  <a:gd name="connsiteX12" fmla="*/ 2445097 w 2816943"/>
                  <a:gd name="connsiteY12" fmla="*/ 3316829 h 5252024"/>
                  <a:gd name="connsiteX13" fmla="*/ 2597497 w 2816943"/>
                  <a:gd name="connsiteY13" fmla="*/ 2535779 h 5252024"/>
                  <a:gd name="connsiteX14" fmla="*/ 2568922 w 2816943"/>
                  <a:gd name="connsiteY14" fmla="*/ 2021429 h 5252024"/>
                  <a:gd name="connsiteX15" fmla="*/ 2416522 w 2816943"/>
                  <a:gd name="connsiteY15" fmla="*/ 1564229 h 5252024"/>
                  <a:gd name="connsiteX16" fmla="*/ 2559397 w 2816943"/>
                  <a:gd name="connsiteY16" fmla="*/ 935579 h 5252024"/>
                  <a:gd name="connsiteX17" fmla="*/ 2549872 w 2816943"/>
                  <a:gd name="connsiteY17" fmla="*/ 592679 h 5252024"/>
                  <a:gd name="connsiteX18" fmla="*/ 2292697 w 2816943"/>
                  <a:gd name="connsiteY18" fmla="*/ 402179 h 5252024"/>
                  <a:gd name="connsiteX19" fmla="*/ 1644997 w 2816943"/>
                  <a:gd name="connsiteY19" fmla="*/ 106904 h 5252024"/>
                  <a:gd name="connsiteX20" fmla="*/ 368647 w 2816943"/>
                  <a:gd name="connsiteY20" fmla="*/ 68804 h 5252024"/>
                  <a:gd name="connsiteX21" fmla="*/ 92422 w 2816943"/>
                  <a:gd name="connsiteY21" fmla="*/ 1002254 h 5252024"/>
                  <a:gd name="connsiteX22" fmla="*/ 225772 w 2816943"/>
                  <a:gd name="connsiteY22" fmla="*/ 1526129 h 5252024"/>
                  <a:gd name="connsiteX23" fmla="*/ 425797 w 2816943"/>
                  <a:gd name="connsiteY23" fmla="*/ 2002379 h 5252024"/>
                  <a:gd name="connsiteX0" fmla="*/ 425797 w 2816943"/>
                  <a:gd name="connsiteY0" fmla="*/ 2009795 h 5259440"/>
                  <a:gd name="connsiteX1" fmla="*/ 378172 w 2816943"/>
                  <a:gd name="connsiteY1" fmla="*/ 2657495 h 5259440"/>
                  <a:gd name="connsiteX2" fmla="*/ 101947 w 2816943"/>
                  <a:gd name="connsiteY2" fmla="*/ 3648095 h 5259440"/>
                  <a:gd name="connsiteX3" fmla="*/ 349597 w 2816943"/>
                  <a:gd name="connsiteY3" fmla="*/ 4572020 h 5259440"/>
                  <a:gd name="connsiteX4" fmla="*/ 16222 w 2816943"/>
                  <a:gd name="connsiteY4" fmla="*/ 5114945 h 5259440"/>
                  <a:gd name="connsiteX5" fmla="*/ 682972 w 2816943"/>
                  <a:gd name="connsiteY5" fmla="*/ 5238770 h 5259440"/>
                  <a:gd name="connsiteX6" fmla="*/ 987772 w 2816943"/>
                  <a:gd name="connsiteY6" fmla="*/ 5010170 h 5259440"/>
                  <a:gd name="connsiteX7" fmla="*/ 1425922 w 2816943"/>
                  <a:gd name="connsiteY7" fmla="*/ 5105420 h 5259440"/>
                  <a:gd name="connsiteX8" fmla="*/ 1864072 w 2816943"/>
                  <a:gd name="connsiteY8" fmla="*/ 5114945 h 5259440"/>
                  <a:gd name="connsiteX9" fmla="*/ 2530822 w 2816943"/>
                  <a:gd name="connsiteY9" fmla="*/ 4981595 h 5259440"/>
                  <a:gd name="connsiteX10" fmla="*/ 2816572 w 2816943"/>
                  <a:gd name="connsiteY10" fmla="*/ 4619645 h 5259440"/>
                  <a:gd name="connsiteX11" fmla="*/ 2587972 w 2816943"/>
                  <a:gd name="connsiteY11" fmla="*/ 3886220 h 5259440"/>
                  <a:gd name="connsiteX12" fmla="*/ 2445097 w 2816943"/>
                  <a:gd name="connsiteY12" fmla="*/ 3324245 h 5259440"/>
                  <a:gd name="connsiteX13" fmla="*/ 2597497 w 2816943"/>
                  <a:gd name="connsiteY13" fmla="*/ 2543195 h 5259440"/>
                  <a:gd name="connsiteX14" fmla="*/ 2568922 w 2816943"/>
                  <a:gd name="connsiteY14" fmla="*/ 2028845 h 5259440"/>
                  <a:gd name="connsiteX15" fmla="*/ 2416522 w 2816943"/>
                  <a:gd name="connsiteY15" fmla="*/ 1571645 h 5259440"/>
                  <a:gd name="connsiteX16" fmla="*/ 2559397 w 2816943"/>
                  <a:gd name="connsiteY16" fmla="*/ 942995 h 5259440"/>
                  <a:gd name="connsiteX17" fmla="*/ 2549872 w 2816943"/>
                  <a:gd name="connsiteY17" fmla="*/ 600095 h 5259440"/>
                  <a:gd name="connsiteX18" fmla="*/ 2292697 w 2816943"/>
                  <a:gd name="connsiteY18" fmla="*/ 409595 h 5259440"/>
                  <a:gd name="connsiteX19" fmla="*/ 1644997 w 2816943"/>
                  <a:gd name="connsiteY19" fmla="*/ 114320 h 5259440"/>
                  <a:gd name="connsiteX20" fmla="*/ 482947 w 2816943"/>
                  <a:gd name="connsiteY20" fmla="*/ 66695 h 5259440"/>
                  <a:gd name="connsiteX21" fmla="*/ 92422 w 2816943"/>
                  <a:gd name="connsiteY21" fmla="*/ 1009670 h 5259440"/>
                  <a:gd name="connsiteX22" fmla="*/ 225772 w 2816943"/>
                  <a:gd name="connsiteY22" fmla="*/ 1533545 h 5259440"/>
                  <a:gd name="connsiteX23" fmla="*/ 425797 w 2816943"/>
                  <a:gd name="connsiteY23" fmla="*/ 2009795 h 5259440"/>
                  <a:gd name="connsiteX0" fmla="*/ 425797 w 2816943"/>
                  <a:gd name="connsiteY0" fmla="*/ 2017161 h 5266806"/>
                  <a:gd name="connsiteX1" fmla="*/ 378172 w 2816943"/>
                  <a:gd name="connsiteY1" fmla="*/ 2664861 h 5266806"/>
                  <a:gd name="connsiteX2" fmla="*/ 101947 w 2816943"/>
                  <a:gd name="connsiteY2" fmla="*/ 3655461 h 5266806"/>
                  <a:gd name="connsiteX3" fmla="*/ 349597 w 2816943"/>
                  <a:gd name="connsiteY3" fmla="*/ 4579386 h 5266806"/>
                  <a:gd name="connsiteX4" fmla="*/ 16222 w 2816943"/>
                  <a:gd name="connsiteY4" fmla="*/ 5122311 h 5266806"/>
                  <a:gd name="connsiteX5" fmla="*/ 682972 w 2816943"/>
                  <a:gd name="connsiteY5" fmla="*/ 5246136 h 5266806"/>
                  <a:gd name="connsiteX6" fmla="*/ 987772 w 2816943"/>
                  <a:gd name="connsiteY6" fmla="*/ 5017536 h 5266806"/>
                  <a:gd name="connsiteX7" fmla="*/ 1425922 w 2816943"/>
                  <a:gd name="connsiteY7" fmla="*/ 5112786 h 5266806"/>
                  <a:gd name="connsiteX8" fmla="*/ 1864072 w 2816943"/>
                  <a:gd name="connsiteY8" fmla="*/ 5122311 h 5266806"/>
                  <a:gd name="connsiteX9" fmla="*/ 2530822 w 2816943"/>
                  <a:gd name="connsiteY9" fmla="*/ 4988961 h 5266806"/>
                  <a:gd name="connsiteX10" fmla="*/ 2816572 w 2816943"/>
                  <a:gd name="connsiteY10" fmla="*/ 4627011 h 5266806"/>
                  <a:gd name="connsiteX11" fmla="*/ 2587972 w 2816943"/>
                  <a:gd name="connsiteY11" fmla="*/ 3893586 h 5266806"/>
                  <a:gd name="connsiteX12" fmla="*/ 2445097 w 2816943"/>
                  <a:gd name="connsiteY12" fmla="*/ 3331611 h 5266806"/>
                  <a:gd name="connsiteX13" fmla="*/ 2597497 w 2816943"/>
                  <a:gd name="connsiteY13" fmla="*/ 2550561 h 5266806"/>
                  <a:gd name="connsiteX14" fmla="*/ 2568922 w 2816943"/>
                  <a:gd name="connsiteY14" fmla="*/ 2036211 h 5266806"/>
                  <a:gd name="connsiteX15" fmla="*/ 2416522 w 2816943"/>
                  <a:gd name="connsiteY15" fmla="*/ 1579011 h 5266806"/>
                  <a:gd name="connsiteX16" fmla="*/ 2559397 w 2816943"/>
                  <a:gd name="connsiteY16" fmla="*/ 950361 h 5266806"/>
                  <a:gd name="connsiteX17" fmla="*/ 2549872 w 2816943"/>
                  <a:gd name="connsiteY17" fmla="*/ 607461 h 5266806"/>
                  <a:gd name="connsiteX18" fmla="*/ 1644997 w 2816943"/>
                  <a:gd name="connsiteY18" fmla="*/ 121686 h 5266806"/>
                  <a:gd name="connsiteX19" fmla="*/ 482947 w 2816943"/>
                  <a:gd name="connsiteY19" fmla="*/ 74061 h 5266806"/>
                  <a:gd name="connsiteX20" fmla="*/ 92422 w 2816943"/>
                  <a:gd name="connsiteY20" fmla="*/ 1017036 h 5266806"/>
                  <a:gd name="connsiteX21" fmla="*/ 225772 w 2816943"/>
                  <a:gd name="connsiteY21" fmla="*/ 1540911 h 5266806"/>
                  <a:gd name="connsiteX22" fmla="*/ 425797 w 2816943"/>
                  <a:gd name="connsiteY22" fmla="*/ 2017161 h 5266806"/>
                  <a:gd name="connsiteX0" fmla="*/ 425797 w 2816943"/>
                  <a:gd name="connsiteY0" fmla="*/ 2021657 h 5271302"/>
                  <a:gd name="connsiteX1" fmla="*/ 378172 w 2816943"/>
                  <a:gd name="connsiteY1" fmla="*/ 2669357 h 5271302"/>
                  <a:gd name="connsiteX2" fmla="*/ 101947 w 2816943"/>
                  <a:gd name="connsiteY2" fmla="*/ 3659957 h 5271302"/>
                  <a:gd name="connsiteX3" fmla="*/ 349597 w 2816943"/>
                  <a:gd name="connsiteY3" fmla="*/ 4583882 h 5271302"/>
                  <a:gd name="connsiteX4" fmla="*/ 16222 w 2816943"/>
                  <a:gd name="connsiteY4" fmla="*/ 5126807 h 5271302"/>
                  <a:gd name="connsiteX5" fmla="*/ 682972 w 2816943"/>
                  <a:gd name="connsiteY5" fmla="*/ 5250632 h 5271302"/>
                  <a:gd name="connsiteX6" fmla="*/ 987772 w 2816943"/>
                  <a:gd name="connsiteY6" fmla="*/ 5022032 h 5271302"/>
                  <a:gd name="connsiteX7" fmla="*/ 1425922 w 2816943"/>
                  <a:gd name="connsiteY7" fmla="*/ 5117282 h 5271302"/>
                  <a:gd name="connsiteX8" fmla="*/ 1864072 w 2816943"/>
                  <a:gd name="connsiteY8" fmla="*/ 5126807 h 5271302"/>
                  <a:gd name="connsiteX9" fmla="*/ 2530822 w 2816943"/>
                  <a:gd name="connsiteY9" fmla="*/ 4993457 h 5271302"/>
                  <a:gd name="connsiteX10" fmla="*/ 2816572 w 2816943"/>
                  <a:gd name="connsiteY10" fmla="*/ 4631507 h 5271302"/>
                  <a:gd name="connsiteX11" fmla="*/ 2587972 w 2816943"/>
                  <a:gd name="connsiteY11" fmla="*/ 3898082 h 5271302"/>
                  <a:gd name="connsiteX12" fmla="*/ 2445097 w 2816943"/>
                  <a:gd name="connsiteY12" fmla="*/ 3336107 h 5271302"/>
                  <a:gd name="connsiteX13" fmla="*/ 2597497 w 2816943"/>
                  <a:gd name="connsiteY13" fmla="*/ 2555057 h 5271302"/>
                  <a:gd name="connsiteX14" fmla="*/ 2568922 w 2816943"/>
                  <a:gd name="connsiteY14" fmla="*/ 2040707 h 5271302"/>
                  <a:gd name="connsiteX15" fmla="*/ 2416522 w 2816943"/>
                  <a:gd name="connsiteY15" fmla="*/ 1583507 h 5271302"/>
                  <a:gd name="connsiteX16" fmla="*/ 2559397 w 2816943"/>
                  <a:gd name="connsiteY16" fmla="*/ 954857 h 5271302"/>
                  <a:gd name="connsiteX17" fmla="*/ 2340322 w 2816943"/>
                  <a:gd name="connsiteY17" fmla="*/ 716732 h 5271302"/>
                  <a:gd name="connsiteX18" fmla="*/ 1644997 w 2816943"/>
                  <a:gd name="connsiteY18" fmla="*/ 126182 h 5271302"/>
                  <a:gd name="connsiteX19" fmla="*/ 482947 w 2816943"/>
                  <a:gd name="connsiteY19" fmla="*/ 78557 h 5271302"/>
                  <a:gd name="connsiteX20" fmla="*/ 92422 w 2816943"/>
                  <a:gd name="connsiteY20" fmla="*/ 1021532 h 5271302"/>
                  <a:gd name="connsiteX21" fmla="*/ 225772 w 2816943"/>
                  <a:gd name="connsiteY21" fmla="*/ 1545407 h 5271302"/>
                  <a:gd name="connsiteX22" fmla="*/ 425797 w 2816943"/>
                  <a:gd name="connsiteY22" fmla="*/ 2021657 h 5271302"/>
                  <a:gd name="connsiteX0" fmla="*/ 425797 w 2816943"/>
                  <a:gd name="connsiteY0" fmla="*/ 2033033 h 5282678"/>
                  <a:gd name="connsiteX1" fmla="*/ 378172 w 2816943"/>
                  <a:gd name="connsiteY1" fmla="*/ 2680733 h 5282678"/>
                  <a:gd name="connsiteX2" fmla="*/ 101947 w 2816943"/>
                  <a:gd name="connsiteY2" fmla="*/ 3671333 h 5282678"/>
                  <a:gd name="connsiteX3" fmla="*/ 349597 w 2816943"/>
                  <a:gd name="connsiteY3" fmla="*/ 4595258 h 5282678"/>
                  <a:gd name="connsiteX4" fmla="*/ 16222 w 2816943"/>
                  <a:gd name="connsiteY4" fmla="*/ 5138183 h 5282678"/>
                  <a:gd name="connsiteX5" fmla="*/ 682972 w 2816943"/>
                  <a:gd name="connsiteY5" fmla="*/ 5262008 h 5282678"/>
                  <a:gd name="connsiteX6" fmla="*/ 987772 w 2816943"/>
                  <a:gd name="connsiteY6" fmla="*/ 5033408 h 5282678"/>
                  <a:gd name="connsiteX7" fmla="*/ 1425922 w 2816943"/>
                  <a:gd name="connsiteY7" fmla="*/ 5128658 h 5282678"/>
                  <a:gd name="connsiteX8" fmla="*/ 1864072 w 2816943"/>
                  <a:gd name="connsiteY8" fmla="*/ 5138183 h 5282678"/>
                  <a:gd name="connsiteX9" fmla="*/ 2530822 w 2816943"/>
                  <a:gd name="connsiteY9" fmla="*/ 5004833 h 5282678"/>
                  <a:gd name="connsiteX10" fmla="*/ 2816572 w 2816943"/>
                  <a:gd name="connsiteY10" fmla="*/ 4642883 h 5282678"/>
                  <a:gd name="connsiteX11" fmla="*/ 2587972 w 2816943"/>
                  <a:gd name="connsiteY11" fmla="*/ 3909458 h 5282678"/>
                  <a:gd name="connsiteX12" fmla="*/ 2445097 w 2816943"/>
                  <a:gd name="connsiteY12" fmla="*/ 3347483 h 5282678"/>
                  <a:gd name="connsiteX13" fmla="*/ 2597497 w 2816943"/>
                  <a:gd name="connsiteY13" fmla="*/ 2566433 h 5282678"/>
                  <a:gd name="connsiteX14" fmla="*/ 2568922 w 2816943"/>
                  <a:gd name="connsiteY14" fmla="*/ 2052083 h 5282678"/>
                  <a:gd name="connsiteX15" fmla="*/ 2416522 w 2816943"/>
                  <a:gd name="connsiteY15" fmla="*/ 1594883 h 5282678"/>
                  <a:gd name="connsiteX16" fmla="*/ 2559397 w 2816943"/>
                  <a:gd name="connsiteY16" fmla="*/ 966233 h 5282678"/>
                  <a:gd name="connsiteX17" fmla="*/ 1644997 w 2816943"/>
                  <a:gd name="connsiteY17" fmla="*/ 137558 h 5282678"/>
                  <a:gd name="connsiteX18" fmla="*/ 482947 w 2816943"/>
                  <a:gd name="connsiteY18" fmla="*/ 89933 h 5282678"/>
                  <a:gd name="connsiteX19" fmla="*/ 92422 w 2816943"/>
                  <a:gd name="connsiteY19" fmla="*/ 1032908 h 5282678"/>
                  <a:gd name="connsiteX20" fmla="*/ 225772 w 2816943"/>
                  <a:gd name="connsiteY20" fmla="*/ 1556783 h 5282678"/>
                  <a:gd name="connsiteX21" fmla="*/ 425797 w 2816943"/>
                  <a:gd name="connsiteY21" fmla="*/ 2033033 h 5282678"/>
                  <a:gd name="connsiteX0" fmla="*/ 425797 w 2816943"/>
                  <a:gd name="connsiteY0" fmla="*/ 2033033 h 5282678"/>
                  <a:gd name="connsiteX1" fmla="*/ 378172 w 2816943"/>
                  <a:gd name="connsiteY1" fmla="*/ 2680733 h 5282678"/>
                  <a:gd name="connsiteX2" fmla="*/ 101947 w 2816943"/>
                  <a:gd name="connsiteY2" fmla="*/ 3671333 h 5282678"/>
                  <a:gd name="connsiteX3" fmla="*/ 349597 w 2816943"/>
                  <a:gd name="connsiteY3" fmla="*/ 4595258 h 5282678"/>
                  <a:gd name="connsiteX4" fmla="*/ 16222 w 2816943"/>
                  <a:gd name="connsiteY4" fmla="*/ 5138183 h 5282678"/>
                  <a:gd name="connsiteX5" fmla="*/ 682972 w 2816943"/>
                  <a:gd name="connsiteY5" fmla="*/ 5262008 h 5282678"/>
                  <a:gd name="connsiteX6" fmla="*/ 987772 w 2816943"/>
                  <a:gd name="connsiteY6" fmla="*/ 5033408 h 5282678"/>
                  <a:gd name="connsiteX7" fmla="*/ 1425922 w 2816943"/>
                  <a:gd name="connsiteY7" fmla="*/ 5128658 h 5282678"/>
                  <a:gd name="connsiteX8" fmla="*/ 1864072 w 2816943"/>
                  <a:gd name="connsiteY8" fmla="*/ 5138183 h 5282678"/>
                  <a:gd name="connsiteX9" fmla="*/ 2530822 w 2816943"/>
                  <a:gd name="connsiteY9" fmla="*/ 5004833 h 5282678"/>
                  <a:gd name="connsiteX10" fmla="*/ 2816572 w 2816943"/>
                  <a:gd name="connsiteY10" fmla="*/ 4642883 h 5282678"/>
                  <a:gd name="connsiteX11" fmla="*/ 2587972 w 2816943"/>
                  <a:gd name="connsiteY11" fmla="*/ 3909458 h 5282678"/>
                  <a:gd name="connsiteX12" fmla="*/ 2445097 w 2816943"/>
                  <a:gd name="connsiteY12" fmla="*/ 3347483 h 5282678"/>
                  <a:gd name="connsiteX13" fmla="*/ 2597497 w 2816943"/>
                  <a:gd name="connsiteY13" fmla="*/ 2566433 h 5282678"/>
                  <a:gd name="connsiteX14" fmla="*/ 2568922 w 2816943"/>
                  <a:gd name="connsiteY14" fmla="*/ 2052083 h 5282678"/>
                  <a:gd name="connsiteX15" fmla="*/ 2264122 w 2816943"/>
                  <a:gd name="connsiteY15" fmla="*/ 1594883 h 5282678"/>
                  <a:gd name="connsiteX16" fmla="*/ 2559397 w 2816943"/>
                  <a:gd name="connsiteY16" fmla="*/ 966233 h 5282678"/>
                  <a:gd name="connsiteX17" fmla="*/ 1644997 w 2816943"/>
                  <a:gd name="connsiteY17" fmla="*/ 137558 h 5282678"/>
                  <a:gd name="connsiteX18" fmla="*/ 482947 w 2816943"/>
                  <a:gd name="connsiteY18" fmla="*/ 89933 h 5282678"/>
                  <a:gd name="connsiteX19" fmla="*/ 92422 w 2816943"/>
                  <a:gd name="connsiteY19" fmla="*/ 1032908 h 5282678"/>
                  <a:gd name="connsiteX20" fmla="*/ 225772 w 2816943"/>
                  <a:gd name="connsiteY20" fmla="*/ 1556783 h 5282678"/>
                  <a:gd name="connsiteX21" fmla="*/ 425797 w 2816943"/>
                  <a:gd name="connsiteY21" fmla="*/ 2033033 h 5282678"/>
                  <a:gd name="connsiteX0" fmla="*/ 425797 w 2816943"/>
                  <a:gd name="connsiteY0" fmla="*/ 2033033 h 5282678"/>
                  <a:gd name="connsiteX1" fmla="*/ 378172 w 2816943"/>
                  <a:gd name="connsiteY1" fmla="*/ 2680733 h 5282678"/>
                  <a:gd name="connsiteX2" fmla="*/ 101947 w 2816943"/>
                  <a:gd name="connsiteY2" fmla="*/ 3671333 h 5282678"/>
                  <a:gd name="connsiteX3" fmla="*/ 349597 w 2816943"/>
                  <a:gd name="connsiteY3" fmla="*/ 4595258 h 5282678"/>
                  <a:gd name="connsiteX4" fmla="*/ 16222 w 2816943"/>
                  <a:gd name="connsiteY4" fmla="*/ 5138183 h 5282678"/>
                  <a:gd name="connsiteX5" fmla="*/ 682972 w 2816943"/>
                  <a:gd name="connsiteY5" fmla="*/ 5262008 h 5282678"/>
                  <a:gd name="connsiteX6" fmla="*/ 987772 w 2816943"/>
                  <a:gd name="connsiteY6" fmla="*/ 5033408 h 5282678"/>
                  <a:gd name="connsiteX7" fmla="*/ 1425922 w 2816943"/>
                  <a:gd name="connsiteY7" fmla="*/ 5128658 h 5282678"/>
                  <a:gd name="connsiteX8" fmla="*/ 1864072 w 2816943"/>
                  <a:gd name="connsiteY8" fmla="*/ 5138183 h 5282678"/>
                  <a:gd name="connsiteX9" fmla="*/ 2530822 w 2816943"/>
                  <a:gd name="connsiteY9" fmla="*/ 5004833 h 5282678"/>
                  <a:gd name="connsiteX10" fmla="*/ 2816572 w 2816943"/>
                  <a:gd name="connsiteY10" fmla="*/ 4642883 h 5282678"/>
                  <a:gd name="connsiteX11" fmla="*/ 2587972 w 2816943"/>
                  <a:gd name="connsiteY11" fmla="*/ 3909458 h 5282678"/>
                  <a:gd name="connsiteX12" fmla="*/ 2445097 w 2816943"/>
                  <a:gd name="connsiteY12" fmla="*/ 3347483 h 5282678"/>
                  <a:gd name="connsiteX13" fmla="*/ 2597497 w 2816943"/>
                  <a:gd name="connsiteY13" fmla="*/ 2566433 h 5282678"/>
                  <a:gd name="connsiteX14" fmla="*/ 2568922 w 2816943"/>
                  <a:gd name="connsiteY14" fmla="*/ 2052083 h 5282678"/>
                  <a:gd name="connsiteX15" fmla="*/ 2368897 w 2816943"/>
                  <a:gd name="connsiteY15" fmla="*/ 1594883 h 5282678"/>
                  <a:gd name="connsiteX16" fmla="*/ 2559397 w 2816943"/>
                  <a:gd name="connsiteY16" fmla="*/ 966233 h 5282678"/>
                  <a:gd name="connsiteX17" fmla="*/ 1644997 w 2816943"/>
                  <a:gd name="connsiteY17" fmla="*/ 137558 h 5282678"/>
                  <a:gd name="connsiteX18" fmla="*/ 482947 w 2816943"/>
                  <a:gd name="connsiteY18" fmla="*/ 89933 h 5282678"/>
                  <a:gd name="connsiteX19" fmla="*/ 92422 w 2816943"/>
                  <a:gd name="connsiteY19" fmla="*/ 1032908 h 5282678"/>
                  <a:gd name="connsiteX20" fmla="*/ 225772 w 2816943"/>
                  <a:gd name="connsiteY20" fmla="*/ 1556783 h 5282678"/>
                  <a:gd name="connsiteX21" fmla="*/ 425797 w 2816943"/>
                  <a:gd name="connsiteY21" fmla="*/ 2033033 h 5282678"/>
                  <a:gd name="connsiteX0" fmla="*/ 425797 w 2816943"/>
                  <a:gd name="connsiteY0" fmla="*/ 2033033 h 5282678"/>
                  <a:gd name="connsiteX1" fmla="*/ 378172 w 2816943"/>
                  <a:gd name="connsiteY1" fmla="*/ 2680733 h 5282678"/>
                  <a:gd name="connsiteX2" fmla="*/ 101947 w 2816943"/>
                  <a:gd name="connsiteY2" fmla="*/ 3671333 h 5282678"/>
                  <a:gd name="connsiteX3" fmla="*/ 349597 w 2816943"/>
                  <a:gd name="connsiteY3" fmla="*/ 4595258 h 5282678"/>
                  <a:gd name="connsiteX4" fmla="*/ 16222 w 2816943"/>
                  <a:gd name="connsiteY4" fmla="*/ 5138183 h 5282678"/>
                  <a:gd name="connsiteX5" fmla="*/ 682972 w 2816943"/>
                  <a:gd name="connsiteY5" fmla="*/ 5262008 h 5282678"/>
                  <a:gd name="connsiteX6" fmla="*/ 987772 w 2816943"/>
                  <a:gd name="connsiteY6" fmla="*/ 5033408 h 5282678"/>
                  <a:gd name="connsiteX7" fmla="*/ 1425922 w 2816943"/>
                  <a:gd name="connsiteY7" fmla="*/ 5128658 h 5282678"/>
                  <a:gd name="connsiteX8" fmla="*/ 1864072 w 2816943"/>
                  <a:gd name="connsiteY8" fmla="*/ 5138183 h 5282678"/>
                  <a:gd name="connsiteX9" fmla="*/ 2530822 w 2816943"/>
                  <a:gd name="connsiteY9" fmla="*/ 5004833 h 5282678"/>
                  <a:gd name="connsiteX10" fmla="*/ 2816572 w 2816943"/>
                  <a:gd name="connsiteY10" fmla="*/ 4642883 h 5282678"/>
                  <a:gd name="connsiteX11" fmla="*/ 2587972 w 2816943"/>
                  <a:gd name="connsiteY11" fmla="*/ 3909458 h 5282678"/>
                  <a:gd name="connsiteX12" fmla="*/ 2445097 w 2816943"/>
                  <a:gd name="connsiteY12" fmla="*/ 3347483 h 5282678"/>
                  <a:gd name="connsiteX13" fmla="*/ 2597497 w 2816943"/>
                  <a:gd name="connsiteY13" fmla="*/ 2566433 h 5282678"/>
                  <a:gd name="connsiteX14" fmla="*/ 2702272 w 2816943"/>
                  <a:gd name="connsiteY14" fmla="*/ 2147333 h 5282678"/>
                  <a:gd name="connsiteX15" fmla="*/ 2368897 w 2816943"/>
                  <a:gd name="connsiteY15" fmla="*/ 1594883 h 5282678"/>
                  <a:gd name="connsiteX16" fmla="*/ 2559397 w 2816943"/>
                  <a:gd name="connsiteY16" fmla="*/ 966233 h 5282678"/>
                  <a:gd name="connsiteX17" fmla="*/ 1644997 w 2816943"/>
                  <a:gd name="connsiteY17" fmla="*/ 137558 h 5282678"/>
                  <a:gd name="connsiteX18" fmla="*/ 482947 w 2816943"/>
                  <a:gd name="connsiteY18" fmla="*/ 89933 h 5282678"/>
                  <a:gd name="connsiteX19" fmla="*/ 92422 w 2816943"/>
                  <a:gd name="connsiteY19" fmla="*/ 1032908 h 5282678"/>
                  <a:gd name="connsiteX20" fmla="*/ 225772 w 2816943"/>
                  <a:gd name="connsiteY20" fmla="*/ 1556783 h 5282678"/>
                  <a:gd name="connsiteX21" fmla="*/ 425797 w 2816943"/>
                  <a:gd name="connsiteY21" fmla="*/ 2033033 h 5282678"/>
                  <a:gd name="connsiteX0" fmla="*/ 425797 w 2816943"/>
                  <a:gd name="connsiteY0" fmla="*/ 2033033 h 5282678"/>
                  <a:gd name="connsiteX1" fmla="*/ 378172 w 2816943"/>
                  <a:gd name="connsiteY1" fmla="*/ 2680733 h 5282678"/>
                  <a:gd name="connsiteX2" fmla="*/ 101947 w 2816943"/>
                  <a:gd name="connsiteY2" fmla="*/ 3671333 h 5282678"/>
                  <a:gd name="connsiteX3" fmla="*/ 349597 w 2816943"/>
                  <a:gd name="connsiteY3" fmla="*/ 4595258 h 5282678"/>
                  <a:gd name="connsiteX4" fmla="*/ 16222 w 2816943"/>
                  <a:gd name="connsiteY4" fmla="*/ 5138183 h 5282678"/>
                  <a:gd name="connsiteX5" fmla="*/ 682972 w 2816943"/>
                  <a:gd name="connsiteY5" fmla="*/ 5262008 h 5282678"/>
                  <a:gd name="connsiteX6" fmla="*/ 987772 w 2816943"/>
                  <a:gd name="connsiteY6" fmla="*/ 5033408 h 5282678"/>
                  <a:gd name="connsiteX7" fmla="*/ 1425922 w 2816943"/>
                  <a:gd name="connsiteY7" fmla="*/ 5128658 h 5282678"/>
                  <a:gd name="connsiteX8" fmla="*/ 1949797 w 2816943"/>
                  <a:gd name="connsiteY8" fmla="*/ 5252483 h 5282678"/>
                  <a:gd name="connsiteX9" fmla="*/ 2530822 w 2816943"/>
                  <a:gd name="connsiteY9" fmla="*/ 5004833 h 5282678"/>
                  <a:gd name="connsiteX10" fmla="*/ 2816572 w 2816943"/>
                  <a:gd name="connsiteY10" fmla="*/ 4642883 h 5282678"/>
                  <a:gd name="connsiteX11" fmla="*/ 2587972 w 2816943"/>
                  <a:gd name="connsiteY11" fmla="*/ 3909458 h 5282678"/>
                  <a:gd name="connsiteX12" fmla="*/ 2445097 w 2816943"/>
                  <a:gd name="connsiteY12" fmla="*/ 3347483 h 5282678"/>
                  <a:gd name="connsiteX13" fmla="*/ 2597497 w 2816943"/>
                  <a:gd name="connsiteY13" fmla="*/ 2566433 h 5282678"/>
                  <a:gd name="connsiteX14" fmla="*/ 2702272 w 2816943"/>
                  <a:gd name="connsiteY14" fmla="*/ 2147333 h 5282678"/>
                  <a:gd name="connsiteX15" fmla="*/ 2368897 w 2816943"/>
                  <a:gd name="connsiteY15" fmla="*/ 1594883 h 5282678"/>
                  <a:gd name="connsiteX16" fmla="*/ 2559397 w 2816943"/>
                  <a:gd name="connsiteY16" fmla="*/ 966233 h 5282678"/>
                  <a:gd name="connsiteX17" fmla="*/ 1644997 w 2816943"/>
                  <a:gd name="connsiteY17" fmla="*/ 137558 h 5282678"/>
                  <a:gd name="connsiteX18" fmla="*/ 482947 w 2816943"/>
                  <a:gd name="connsiteY18" fmla="*/ 89933 h 5282678"/>
                  <a:gd name="connsiteX19" fmla="*/ 92422 w 2816943"/>
                  <a:gd name="connsiteY19" fmla="*/ 1032908 h 5282678"/>
                  <a:gd name="connsiteX20" fmla="*/ 225772 w 2816943"/>
                  <a:gd name="connsiteY20" fmla="*/ 1556783 h 5282678"/>
                  <a:gd name="connsiteX21" fmla="*/ 425797 w 2816943"/>
                  <a:gd name="connsiteY21" fmla="*/ 2033033 h 5282678"/>
                  <a:gd name="connsiteX0" fmla="*/ 425797 w 2817545"/>
                  <a:gd name="connsiteY0" fmla="*/ 2033033 h 5282678"/>
                  <a:gd name="connsiteX1" fmla="*/ 378172 w 2817545"/>
                  <a:gd name="connsiteY1" fmla="*/ 2680733 h 5282678"/>
                  <a:gd name="connsiteX2" fmla="*/ 101947 w 2817545"/>
                  <a:gd name="connsiteY2" fmla="*/ 3671333 h 5282678"/>
                  <a:gd name="connsiteX3" fmla="*/ 349597 w 2817545"/>
                  <a:gd name="connsiteY3" fmla="*/ 4595258 h 5282678"/>
                  <a:gd name="connsiteX4" fmla="*/ 16222 w 2817545"/>
                  <a:gd name="connsiteY4" fmla="*/ 5138183 h 5282678"/>
                  <a:gd name="connsiteX5" fmla="*/ 682972 w 2817545"/>
                  <a:gd name="connsiteY5" fmla="*/ 5262008 h 5282678"/>
                  <a:gd name="connsiteX6" fmla="*/ 987772 w 2817545"/>
                  <a:gd name="connsiteY6" fmla="*/ 5033408 h 5282678"/>
                  <a:gd name="connsiteX7" fmla="*/ 1425922 w 2817545"/>
                  <a:gd name="connsiteY7" fmla="*/ 5128658 h 5282678"/>
                  <a:gd name="connsiteX8" fmla="*/ 1949797 w 2817545"/>
                  <a:gd name="connsiteY8" fmla="*/ 5252483 h 5282678"/>
                  <a:gd name="connsiteX9" fmla="*/ 2492722 w 2817545"/>
                  <a:gd name="connsiteY9" fmla="*/ 4776233 h 5282678"/>
                  <a:gd name="connsiteX10" fmla="*/ 2816572 w 2817545"/>
                  <a:gd name="connsiteY10" fmla="*/ 4642883 h 5282678"/>
                  <a:gd name="connsiteX11" fmla="*/ 2587972 w 2817545"/>
                  <a:gd name="connsiteY11" fmla="*/ 3909458 h 5282678"/>
                  <a:gd name="connsiteX12" fmla="*/ 2445097 w 2817545"/>
                  <a:gd name="connsiteY12" fmla="*/ 3347483 h 5282678"/>
                  <a:gd name="connsiteX13" fmla="*/ 2597497 w 2817545"/>
                  <a:gd name="connsiteY13" fmla="*/ 2566433 h 5282678"/>
                  <a:gd name="connsiteX14" fmla="*/ 2702272 w 2817545"/>
                  <a:gd name="connsiteY14" fmla="*/ 2147333 h 5282678"/>
                  <a:gd name="connsiteX15" fmla="*/ 2368897 w 2817545"/>
                  <a:gd name="connsiteY15" fmla="*/ 1594883 h 5282678"/>
                  <a:gd name="connsiteX16" fmla="*/ 2559397 w 2817545"/>
                  <a:gd name="connsiteY16" fmla="*/ 966233 h 5282678"/>
                  <a:gd name="connsiteX17" fmla="*/ 1644997 w 2817545"/>
                  <a:gd name="connsiteY17" fmla="*/ 137558 h 5282678"/>
                  <a:gd name="connsiteX18" fmla="*/ 482947 w 2817545"/>
                  <a:gd name="connsiteY18" fmla="*/ 89933 h 5282678"/>
                  <a:gd name="connsiteX19" fmla="*/ 92422 w 2817545"/>
                  <a:gd name="connsiteY19" fmla="*/ 1032908 h 5282678"/>
                  <a:gd name="connsiteX20" fmla="*/ 225772 w 2817545"/>
                  <a:gd name="connsiteY20" fmla="*/ 1556783 h 5282678"/>
                  <a:gd name="connsiteX21" fmla="*/ 425797 w 2817545"/>
                  <a:gd name="connsiteY21" fmla="*/ 2033033 h 5282678"/>
                  <a:gd name="connsiteX0" fmla="*/ 425797 w 2710761"/>
                  <a:gd name="connsiteY0" fmla="*/ 2033033 h 5282678"/>
                  <a:gd name="connsiteX1" fmla="*/ 378172 w 2710761"/>
                  <a:gd name="connsiteY1" fmla="*/ 2680733 h 5282678"/>
                  <a:gd name="connsiteX2" fmla="*/ 101947 w 2710761"/>
                  <a:gd name="connsiteY2" fmla="*/ 3671333 h 5282678"/>
                  <a:gd name="connsiteX3" fmla="*/ 349597 w 2710761"/>
                  <a:gd name="connsiteY3" fmla="*/ 4595258 h 5282678"/>
                  <a:gd name="connsiteX4" fmla="*/ 16222 w 2710761"/>
                  <a:gd name="connsiteY4" fmla="*/ 5138183 h 5282678"/>
                  <a:gd name="connsiteX5" fmla="*/ 682972 w 2710761"/>
                  <a:gd name="connsiteY5" fmla="*/ 5262008 h 5282678"/>
                  <a:gd name="connsiteX6" fmla="*/ 987772 w 2710761"/>
                  <a:gd name="connsiteY6" fmla="*/ 5033408 h 5282678"/>
                  <a:gd name="connsiteX7" fmla="*/ 1425922 w 2710761"/>
                  <a:gd name="connsiteY7" fmla="*/ 5128658 h 5282678"/>
                  <a:gd name="connsiteX8" fmla="*/ 1949797 w 2710761"/>
                  <a:gd name="connsiteY8" fmla="*/ 5252483 h 5282678"/>
                  <a:gd name="connsiteX9" fmla="*/ 2492722 w 2710761"/>
                  <a:gd name="connsiteY9" fmla="*/ 4776233 h 5282678"/>
                  <a:gd name="connsiteX10" fmla="*/ 2587972 w 2710761"/>
                  <a:gd name="connsiteY10" fmla="*/ 3909458 h 5282678"/>
                  <a:gd name="connsiteX11" fmla="*/ 2445097 w 2710761"/>
                  <a:gd name="connsiteY11" fmla="*/ 3347483 h 5282678"/>
                  <a:gd name="connsiteX12" fmla="*/ 2597497 w 2710761"/>
                  <a:gd name="connsiteY12" fmla="*/ 2566433 h 5282678"/>
                  <a:gd name="connsiteX13" fmla="*/ 2702272 w 2710761"/>
                  <a:gd name="connsiteY13" fmla="*/ 2147333 h 5282678"/>
                  <a:gd name="connsiteX14" fmla="*/ 2368897 w 2710761"/>
                  <a:gd name="connsiteY14" fmla="*/ 1594883 h 5282678"/>
                  <a:gd name="connsiteX15" fmla="*/ 2559397 w 2710761"/>
                  <a:gd name="connsiteY15" fmla="*/ 966233 h 5282678"/>
                  <a:gd name="connsiteX16" fmla="*/ 1644997 w 2710761"/>
                  <a:gd name="connsiteY16" fmla="*/ 137558 h 5282678"/>
                  <a:gd name="connsiteX17" fmla="*/ 482947 w 2710761"/>
                  <a:gd name="connsiteY17" fmla="*/ 89933 h 5282678"/>
                  <a:gd name="connsiteX18" fmla="*/ 92422 w 2710761"/>
                  <a:gd name="connsiteY18" fmla="*/ 1032908 h 5282678"/>
                  <a:gd name="connsiteX19" fmla="*/ 225772 w 2710761"/>
                  <a:gd name="connsiteY19" fmla="*/ 1556783 h 5282678"/>
                  <a:gd name="connsiteX20" fmla="*/ 425797 w 2710761"/>
                  <a:gd name="connsiteY20" fmla="*/ 2033033 h 5282678"/>
                  <a:gd name="connsiteX0" fmla="*/ 425797 w 2710761"/>
                  <a:gd name="connsiteY0" fmla="*/ 2033033 h 5282678"/>
                  <a:gd name="connsiteX1" fmla="*/ 378172 w 2710761"/>
                  <a:gd name="connsiteY1" fmla="*/ 2680733 h 5282678"/>
                  <a:gd name="connsiteX2" fmla="*/ 101947 w 2710761"/>
                  <a:gd name="connsiteY2" fmla="*/ 3671333 h 5282678"/>
                  <a:gd name="connsiteX3" fmla="*/ 349597 w 2710761"/>
                  <a:gd name="connsiteY3" fmla="*/ 4595258 h 5282678"/>
                  <a:gd name="connsiteX4" fmla="*/ 16222 w 2710761"/>
                  <a:gd name="connsiteY4" fmla="*/ 5138183 h 5282678"/>
                  <a:gd name="connsiteX5" fmla="*/ 682972 w 2710761"/>
                  <a:gd name="connsiteY5" fmla="*/ 5262008 h 5282678"/>
                  <a:gd name="connsiteX6" fmla="*/ 987772 w 2710761"/>
                  <a:gd name="connsiteY6" fmla="*/ 5033408 h 5282678"/>
                  <a:gd name="connsiteX7" fmla="*/ 1425922 w 2710761"/>
                  <a:gd name="connsiteY7" fmla="*/ 5128658 h 5282678"/>
                  <a:gd name="connsiteX8" fmla="*/ 1949797 w 2710761"/>
                  <a:gd name="connsiteY8" fmla="*/ 5252483 h 5282678"/>
                  <a:gd name="connsiteX9" fmla="*/ 2578447 w 2710761"/>
                  <a:gd name="connsiteY9" fmla="*/ 4709558 h 5282678"/>
                  <a:gd name="connsiteX10" fmla="*/ 2587972 w 2710761"/>
                  <a:gd name="connsiteY10" fmla="*/ 3909458 h 5282678"/>
                  <a:gd name="connsiteX11" fmla="*/ 2445097 w 2710761"/>
                  <a:gd name="connsiteY11" fmla="*/ 3347483 h 5282678"/>
                  <a:gd name="connsiteX12" fmla="*/ 2597497 w 2710761"/>
                  <a:gd name="connsiteY12" fmla="*/ 2566433 h 5282678"/>
                  <a:gd name="connsiteX13" fmla="*/ 2702272 w 2710761"/>
                  <a:gd name="connsiteY13" fmla="*/ 2147333 h 5282678"/>
                  <a:gd name="connsiteX14" fmla="*/ 2368897 w 2710761"/>
                  <a:gd name="connsiteY14" fmla="*/ 1594883 h 5282678"/>
                  <a:gd name="connsiteX15" fmla="*/ 2559397 w 2710761"/>
                  <a:gd name="connsiteY15" fmla="*/ 966233 h 5282678"/>
                  <a:gd name="connsiteX16" fmla="*/ 1644997 w 2710761"/>
                  <a:gd name="connsiteY16" fmla="*/ 137558 h 5282678"/>
                  <a:gd name="connsiteX17" fmla="*/ 482947 w 2710761"/>
                  <a:gd name="connsiteY17" fmla="*/ 89933 h 5282678"/>
                  <a:gd name="connsiteX18" fmla="*/ 92422 w 2710761"/>
                  <a:gd name="connsiteY18" fmla="*/ 1032908 h 5282678"/>
                  <a:gd name="connsiteX19" fmla="*/ 225772 w 2710761"/>
                  <a:gd name="connsiteY19" fmla="*/ 1556783 h 5282678"/>
                  <a:gd name="connsiteX20" fmla="*/ 425797 w 2710761"/>
                  <a:gd name="connsiteY20" fmla="*/ 2033033 h 5282678"/>
                  <a:gd name="connsiteX0" fmla="*/ 425797 w 2712600"/>
                  <a:gd name="connsiteY0" fmla="*/ 2033033 h 5282678"/>
                  <a:gd name="connsiteX1" fmla="*/ 378172 w 2712600"/>
                  <a:gd name="connsiteY1" fmla="*/ 2680733 h 5282678"/>
                  <a:gd name="connsiteX2" fmla="*/ 101947 w 2712600"/>
                  <a:gd name="connsiteY2" fmla="*/ 3671333 h 5282678"/>
                  <a:gd name="connsiteX3" fmla="*/ 349597 w 2712600"/>
                  <a:gd name="connsiteY3" fmla="*/ 4595258 h 5282678"/>
                  <a:gd name="connsiteX4" fmla="*/ 16222 w 2712600"/>
                  <a:gd name="connsiteY4" fmla="*/ 5138183 h 5282678"/>
                  <a:gd name="connsiteX5" fmla="*/ 682972 w 2712600"/>
                  <a:gd name="connsiteY5" fmla="*/ 5262008 h 5282678"/>
                  <a:gd name="connsiteX6" fmla="*/ 987772 w 2712600"/>
                  <a:gd name="connsiteY6" fmla="*/ 5033408 h 5282678"/>
                  <a:gd name="connsiteX7" fmla="*/ 1425922 w 2712600"/>
                  <a:gd name="connsiteY7" fmla="*/ 5128658 h 5282678"/>
                  <a:gd name="connsiteX8" fmla="*/ 1949797 w 2712600"/>
                  <a:gd name="connsiteY8" fmla="*/ 5252483 h 5282678"/>
                  <a:gd name="connsiteX9" fmla="*/ 2578447 w 2712600"/>
                  <a:gd name="connsiteY9" fmla="*/ 4709558 h 5282678"/>
                  <a:gd name="connsiteX10" fmla="*/ 2587972 w 2712600"/>
                  <a:gd name="connsiteY10" fmla="*/ 3909458 h 5282678"/>
                  <a:gd name="connsiteX11" fmla="*/ 2292697 w 2712600"/>
                  <a:gd name="connsiteY11" fmla="*/ 3347483 h 5282678"/>
                  <a:gd name="connsiteX12" fmla="*/ 2597497 w 2712600"/>
                  <a:gd name="connsiteY12" fmla="*/ 2566433 h 5282678"/>
                  <a:gd name="connsiteX13" fmla="*/ 2702272 w 2712600"/>
                  <a:gd name="connsiteY13" fmla="*/ 2147333 h 5282678"/>
                  <a:gd name="connsiteX14" fmla="*/ 2368897 w 2712600"/>
                  <a:gd name="connsiteY14" fmla="*/ 1594883 h 5282678"/>
                  <a:gd name="connsiteX15" fmla="*/ 2559397 w 2712600"/>
                  <a:gd name="connsiteY15" fmla="*/ 966233 h 5282678"/>
                  <a:gd name="connsiteX16" fmla="*/ 1644997 w 2712600"/>
                  <a:gd name="connsiteY16" fmla="*/ 137558 h 5282678"/>
                  <a:gd name="connsiteX17" fmla="*/ 482947 w 2712600"/>
                  <a:gd name="connsiteY17" fmla="*/ 89933 h 5282678"/>
                  <a:gd name="connsiteX18" fmla="*/ 92422 w 2712600"/>
                  <a:gd name="connsiteY18" fmla="*/ 1032908 h 5282678"/>
                  <a:gd name="connsiteX19" fmla="*/ 225772 w 2712600"/>
                  <a:gd name="connsiteY19" fmla="*/ 1556783 h 5282678"/>
                  <a:gd name="connsiteX20" fmla="*/ 425797 w 2712600"/>
                  <a:gd name="connsiteY20" fmla="*/ 2033033 h 5282678"/>
                  <a:gd name="connsiteX0" fmla="*/ 425797 w 2715980"/>
                  <a:gd name="connsiteY0" fmla="*/ 2033033 h 5282678"/>
                  <a:gd name="connsiteX1" fmla="*/ 378172 w 2715980"/>
                  <a:gd name="connsiteY1" fmla="*/ 2680733 h 5282678"/>
                  <a:gd name="connsiteX2" fmla="*/ 101947 w 2715980"/>
                  <a:gd name="connsiteY2" fmla="*/ 3671333 h 5282678"/>
                  <a:gd name="connsiteX3" fmla="*/ 349597 w 2715980"/>
                  <a:gd name="connsiteY3" fmla="*/ 4595258 h 5282678"/>
                  <a:gd name="connsiteX4" fmla="*/ 16222 w 2715980"/>
                  <a:gd name="connsiteY4" fmla="*/ 5138183 h 5282678"/>
                  <a:gd name="connsiteX5" fmla="*/ 682972 w 2715980"/>
                  <a:gd name="connsiteY5" fmla="*/ 5262008 h 5282678"/>
                  <a:gd name="connsiteX6" fmla="*/ 987772 w 2715980"/>
                  <a:gd name="connsiteY6" fmla="*/ 5033408 h 5282678"/>
                  <a:gd name="connsiteX7" fmla="*/ 1425922 w 2715980"/>
                  <a:gd name="connsiteY7" fmla="*/ 5128658 h 5282678"/>
                  <a:gd name="connsiteX8" fmla="*/ 1949797 w 2715980"/>
                  <a:gd name="connsiteY8" fmla="*/ 5252483 h 5282678"/>
                  <a:gd name="connsiteX9" fmla="*/ 2578447 w 2715980"/>
                  <a:gd name="connsiteY9" fmla="*/ 4709558 h 5282678"/>
                  <a:gd name="connsiteX10" fmla="*/ 2587972 w 2715980"/>
                  <a:gd name="connsiteY10" fmla="*/ 3909458 h 5282678"/>
                  <a:gd name="connsiteX11" fmla="*/ 2292697 w 2715980"/>
                  <a:gd name="connsiteY11" fmla="*/ 3347483 h 5282678"/>
                  <a:gd name="connsiteX12" fmla="*/ 2616547 w 2715980"/>
                  <a:gd name="connsiteY12" fmla="*/ 2833133 h 5282678"/>
                  <a:gd name="connsiteX13" fmla="*/ 2702272 w 2715980"/>
                  <a:gd name="connsiteY13" fmla="*/ 2147333 h 5282678"/>
                  <a:gd name="connsiteX14" fmla="*/ 2368897 w 2715980"/>
                  <a:gd name="connsiteY14" fmla="*/ 1594883 h 5282678"/>
                  <a:gd name="connsiteX15" fmla="*/ 2559397 w 2715980"/>
                  <a:gd name="connsiteY15" fmla="*/ 966233 h 5282678"/>
                  <a:gd name="connsiteX16" fmla="*/ 1644997 w 2715980"/>
                  <a:gd name="connsiteY16" fmla="*/ 137558 h 5282678"/>
                  <a:gd name="connsiteX17" fmla="*/ 482947 w 2715980"/>
                  <a:gd name="connsiteY17" fmla="*/ 89933 h 5282678"/>
                  <a:gd name="connsiteX18" fmla="*/ 92422 w 2715980"/>
                  <a:gd name="connsiteY18" fmla="*/ 1032908 h 5282678"/>
                  <a:gd name="connsiteX19" fmla="*/ 225772 w 2715980"/>
                  <a:gd name="connsiteY19" fmla="*/ 1556783 h 5282678"/>
                  <a:gd name="connsiteX20" fmla="*/ 425797 w 2715980"/>
                  <a:gd name="connsiteY20" fmla="*/ 2033033 h 5282678"/>
                  <a:gd name="connsiteX0" fmla="*/ 425797 w 2710274"/>
                  <a:gd name="connsiteY0" fmla="*/ 2033033 h 5282678"/>
                  <a:gd name="connsiteX1" fmla="*/ 378172 w 2710274"/>
                  <a:gd name="connsiteY1" fmla="*/ 2680733 h 5282678"/>
                  <a:gd name="connsiteX2" fmla="*/ 101947 w 2710274"/>
                  <a:gd name="connsiteY2" fmla="*/ 3671333 h 5282678"/>
                  <a:gd name="connsiteX3" fmla="*/ 349597 w 2710274"/>
                  <a:gd name="connsiteY3" fmla="*/ 4595258 h 5282678"/>
                  <a:gd name="connsiteX4" fmla="*/ 16222 w 2710274"/>
                  <a:gd name="connsiteY4" fmla="*/ 5138183 h 5282678"/>
                  <a:gd name="connsiteX5" fmla="*/ 682972 w 2710274"/>
                  <a:gd name="connsiteY5" fmla="*/ 5262008 h 5282678"/>
                  <a:gd name="connsiteX6" fmla="*/ 987772 w 2710274"/>
                  <a:gd name="connsiteY6" fmla="*/ 5033408 h 5282678"/>
                  <a:gd name="connsiteX7" fmla="*/ 1425922 w 2710274"/>
                  <a:gd name="connsiteY7" fmla="*/ 5128658 h 5282678"/>
                  <a:gd name="connsiteX8" fmla="*/ 1949797 w 2710274"/>
                  <a:gd name="connsiteY8" fmla="*/ 5252483 h 5282678"/>
                  <a:gd name="connsiteX9" fmla="*/ 2578447 w 2710274"/>
                  <a:gd name="connsiteY9" fmla="*/ 4709558 h 5282678"/>
                  <a:gd name="connsiteX10" fmla="*/ 2587972 w 2710274"/>
                  <a:gd name="connsiteY10" fmla="*/ 3909458 h 5282678"/>
                  <a:gd name="connsiteX11" fmla="*/ 2292697 w 2710274"/>
                  <a:gd name="connsiteY11" fmla="*/ 3347483 h 5282678"/>
                  <a:gd name="connsiteX12" fmla="*/ 2616547 w 2710274"/>
                  <a:gd name="connsiteY12" fmla="*/ 2833133 h 5282678"/>
                  <a:gd name="connsiteX13" fmla="*/ 2702272 w 2710274"/>
                  <a:gd name="connsiteY13" fmla="*/ 2147333 h 5282678"/>
                  <a:gd name="connsiteX14" fmla="*/ 2454622 w 2710274"/>
                  <a:gd name="connsiteY14" fmla="*/ 1718708 h 5282678"/>
                  <a:gd name="connsiteX15" fmla="*/ 2559397 w 2710274"/>
                  <a:gd name="connsiteY15" fmla="*/ 966233 h 5282678"/>
                  <a:gd name="connsiteX16" fmla="*/ 1644997 w 2710274"/>
                  <a:gd name="connsiteY16" fmla="*/ 137558 h 5282678"/>
                  <a:gd name="connsiteX17" fmla="*/ 482947 w 2710274"/>
                  <a:gd name="connsiteY17" fmla="*/ 89933 h 5282678"/>
                  <a:gd name="connsiteX18" fmla="*/ 92422 w 2710274"/>
                  <a:gd name="connsiteY18" fmla="*/ 1032908 h 5282678"/>
                  <a:gd name="connsiteX19" fmla="*/ 225772 w 2710274"/>
                  <a:gd name="connsiteY19" fmla="*/ 1556783 h 5282678"/>
                  <a:gd name="connsiteX20" fmla="*/ 425797 w 2710274"/>
                  <a:gd name="connsiteY20" fmla="*/ 2033033 h 5282678"/>
                  <a:gd name="connsiteX0" fmla="*/ 425797 w 2708604"/>
                  <a:gd name="connsiteY0" fmla="*/ 2033033 h 5282678"/>
                  <a:gd name="connsiteX1" fmla="*/ 378172 w 2708604"/>
                  <a:gd name="connsiteY1" fmla="*/ 2680733 h 5282678"/>
                  <a:gd name="connsiteX2" fmla="*/ 101947 w 2708604"/>
                  <a:gd name="connsiteY2" fmla="*/ 3671333 h 5282678"/>
                  <a:gd name="connsiteX3" fmla="*/ 349597 w 2708604"/>
                  <a:gd name="connsiteY3" fmla="*/ 4595258 h 5282678"/>
                  <a:gd name="connsiteX4" fmla="*/ 16222 w 2708604"/>
                  <a:gd name="connsiteY4" fmla="*/ 5138183 h 5282678"/>
                  <a:gd name="connsiteX5" fmla="*/ 682972 w 2708604"/>
                  <a:gd name="connsiteY5" fmla="*/ 5262008 h 5282678"/>
                  <a:gd name="connsiteX6" fmla="*/ 987772 w 2708604"/>
                  <a:gd name="connsiteY6" fmla="*/ 5033408 h 5282678"/>
                  <a:gd name="connsiteX7" fmla="*/ 1425922 w 2708604"/>
                  <a:gd name="connsiteY7" fmla="*/ 5128658 h 5282678"/>
                  <a:gd name="connsiteX8" fmla="*/ 1949797 w 2708604"/>
                  <a:gd name="connsiteY8" fmla="*/ 5252483 h 5282678"/>
                  <a:gd name="connsiteX9" fmla="*/ 2578447 w 2708604"/>
                  <a:gd name="connsiteY9" fmla="*/ 4709558 h 5282678"/>
                  <a:gd name="connsiteX10" fmla="*/ 2587972 w 2708604"/>
                  <a:gd name="connsiteY10" fmla="*/ 3909458 h 5282678"/>
                  <a:gd name="connsiteX11" fmla="*/ 2416522 w 2708604"/>
                  <a:gd name="connsiteY11" fmla="*/ 3337958 h 5282678"/>
                  <a:gd name="connsiteX12" fmla="*/ 2616547 w 2708604"/>
                  <a:gd name="connsiteY12" fmla="*/ 2833133 h 5282678"/>
                  <a:gd name="connsiteX13" fmla="*/ 2702272 w 2708604"/>
                  <a:gd name="connsiteY13" fmla="*/ 2147333 h 5282678"/>
                  <a:gd name="connsiteX14" fmla="*/ 2454622 w 2708604"/>
                  <a:gd name="connsiteY14" fmla="*/ 1718708 h 5282678"/>
                  <a:gd name="connsiteX15" fmla="*/ 2559397 w 2708604"/>
                  <a:gd name="connsiteY15" fmla="*/ 966233 h 5282678"/>
                  <a:gd name="connsiteX16" fmla="*/ 1644997 w 2708604"/>
                  <a:gd name="connsiteY16" fmla="*/ 137558 h 5282678"/>
                  <a:gd name="connsiteX17" fmla="*/ 482947 w 2708604"/>
                  <a:gd name="connsiteY17" fmla="*/ 89933 h 5282678"/>
                  <a:gd name="connsiteX18" fmla="*/ 92422 w 2708604"/>
                  <a:gd name="connsiteY18" fmla="*/ 1032908 h 5282678"/>
                  <a:gd name="connsiteX19" fmla="*/ 225772 w 2708604"/>
                  <a:gd name="connsiteY19" fmla="*/ 1556783 h 5282678"/>
                  <a:gd name="connsiteX20" fmla="*/ 425797 w 2708604"/>
                  <a:gd name="connsiteY20" fmla="*/ 2033033 h 5282678"/>
                  <a:gd name="connsiteX0" fmla="*/ 425797 w 2708604"/>
                  <a:gd name="connsiteY0" fmla="*/ 2033033 h 5282678"/>
                  <a:gd name="connsiteX1" fmla="*/ 378172 w 2708604"/>
                  <a:gd name="connsiteY1" fmla="*/ 2680733 h 5282678"/>
                  <a:gd name="connsiteX2" fmla="*/ 101947 w 2708604"/>
                  <a:gd name="connsiteY2" fmla="*/ 3671333 h 5282678"/>
                  <a:gd name="connsiteX3" fmla="*/ 349597 w 2708604"/>
                  <a:gd name="connsiteY3" fmla="*/ 4595258 h 5282678"/>
                  <a:gd name="connsiteX4" fmla="*/ 16222 w 2708604"/>
                  <a:gd name="connsiteY4" fmla="*/ 5138183 h 5282678"/>
                  <a:gd name="connsiteX5" fmla="*/ 682972 w 2708604"/>
                  <a:gd name="connsiteY5" fmla="*/ 5262008 h 5282678"/>
                  <a:gd name="connsiteX6" fmla="*/ 987772 w 2708604"/>
                  <a:gd name="connsiteY6" fmla="*/ 5033408 h 5282678"/>
                  <a:gd name="connsiteX7" fmla="*/ 1425922 w 2708604"/>
                  <a:gd name="connsiteY7" fmla="*/ 5128658 h 5282678"/>
                  <a:gd name="connsiteX8" fmla="*/ 1949797 w 2708604"/>
                  <a:gd name="connsiteY8" fmla="*/ 5252483 h 5282678"/>
                  <a:gd name="connsiteX9" fmla="*/ 2578447 w 2708604"/>
                  <a:gd name="connsiteY9" fmla="*/ 4709558 h 5282678"/>
                  <a:gd name="connsiteX10" fmla="*/ 2502247 w 2708604"/>
                  <a:gd name="connsiteY10" fmla="*/ 3976133 h 5282678"/>
                  <a:gd name="connsiteX11" fmla="*/ 2416522 w 2708604"/>
                  <a:gd name="connsiteY11" fmla="*/ 3337958 h 5282678"/>
                  <a:gd name="connsiteX12" fmla="*/ 2616547 w 2708604"/>
                  <a:gd name="connsiteY12" fmla="*/ 2833133 h 5282678"/>
                  <a:gd name="connsiteX13" fmla="*/ 2702272 w 2708604"/>
                  <a:gd name="connsiteY13" fmla="*/ 2147333 h 5282678"/>
                  <a:gd name="connsiteX14" fmla="*/ 2454622 w 2708604"/>
                  <a:gd name="connsiteY14" fmla="*/ 1718708 h 5282678"/>
                  <a:gd name="connsiteX15" fmla="*/ 2559397 w 2708604"/>
                  <a:gd name="connsiteY15" fmla="*/ 966233 h 5282678"/>
                  <a:gd name="connsiteX16" fmla="*/ 1644997 w 2708604"/>
                  <a:gd name="connsiteY16" fmla="*/ 137558 h 5282678"/>
                  <a:gd name="connsiteX17" fmla="*/ 482947 w 2708604"/>
                  <a:gd name="connsiteY17" fmla="*/ 89933 h 5282678"/>
                  <a:gd name="connsiteX18" fmla="*/ 92422 w 2708604"/>
                  <a:gd name="connsiteY18" fmla="*/ 1032908 h 5282678"/>
                  <a:gd name="connsiteX19" fmla="*/ 225772 w 2708604"/>
                  <a:gd name="connsiteY19" fmla="*/ 1556783 h 5282678"/>
                  <a:gd name="connsiteX20" fmla="*/ 425797 w 2708604"/>
                  <a:gd name="connsiteY20" fmla="*/ 2033033 h 5282678"/>
                  <a:gd name="connsiteX0" fmla="*/ 425797 w 2708604"/>
                  <a:gd name="connsiteY0" fmla="*/ 2033033 h 5282678"/>
                  <a:gd name="connsiteX1" fmla="*/ 378172 w 2708604"/>
                  <a:gd name="connsiteY1" fmla="*/ 2680733 h 5282678"/>
                  <a:gd name="connsiteX2" fmla="*/ 101947 w 2708604"/>
                  <a:gd name="connsiteY2" fmla="*/ 3671333 h 5282678"/>
                  <a:gd name="connsiteX3" fmla="*/ 349597 w 2708604"/>
                  <a:gd name="connsiteY3" fmla="*/ 4595258 h 5282678"/>
                  <a:gd name="connsiteX4" fmla="*/ 16222 w 2708604"/>
                  <a:gd name="connsiteY4" fmla="*/ 5138183 h 5282678"/>
                  <a:gd name="connsiteX5" fmla="*/ 682972 w 2708604"/>
                  <a:gd name="connsiteY5" fmla="*/ 5262008 h 5282678"/>
                  <a:gd name="connsiteX6" fmla="*/ 987772 w 2708604"/>
                  <a:gd name="connsiteY6" fmla="*/ 5033408 h 5282678"/>
                  <a:gd name="connsiteX7" fmla="*/ 1425922 w 2708604"/>
                  <a:gd name="connsiteY7" fmla="*/ 5128658 h 5282678"/>
                  <a:gd name="connsiteX8" fmla="*/ 1949797 w 2708604"/>
                  <a:gd name="connsiteY8" fmla="*/ 5252483 h 5282678"/>
                  <a:gd name="connsiteX9" fmla="*/ 2578447 w 2708604"/>
                  <a:gd name="connsiteY9" fmla="*/ 4709558 h 5282678"/>
                  <a:gd name="connsiteX10" fmla="*/ 2626072 w 2708604"/>
                  <a:gd name="connsiteY10" fmla="*/ 3938033 h 5282678"/>
                  <a:gd name="connsiteX11" fmla="*/ 2416522 w 2708604"/>
                  <a:gd name="connsiteY11" fmla="*/ 3337958 h 5282678"/>
                  <a:gd name="connsiteX12" fmla="*/ 2616547 w 2708604"/>
                  <a:gd name="connsiteY12" fmla="*/ 2833133 h 5282678"/>
                  <a:gd name="connsiteX13" fmla="*/ 2702272 w 2708604"/>
                  <a:gd name="connsiteY13" fmla="*/ 2147333 h 5282678"/>
                  <a:gd name="connsiteX14" fmla="*/ 2454622 w 2708604"/>
                  <a:gd name="connsiteY14" fmla="*/ 1718708 h 5282678"/>
                  <a:gd name="connsiteX15" fmla="*/ 2559397 w 2708604"/>
                  <a:gd name="connsiteY15" fmla="*/ 966233 h 5282678"/>
                  <a:gd name="connsiteX16" fmla="*/ 1644997 w 2708604"/>
                  <a:gd name="connsiteY16" fmla="*/ 137558 h 5282678"/>
                  <a:gd name="connsiteX17" fmla="*/ 482947 w 2708604"/>
                  <a:gd name="connsiteY17" fmla="*/ 89933 h 5282678"/>
                  <a:gd name="connsiteX18" fmla="*/ 92422 w 2708604"/>
                  <a:gd name="connsiteY18" fmla="*/ 1032908 h 5282678"/>
                  <a:gd name="connsiteX19" fmla="*/ 225772 w 2708604"/>
                  <a:gd name="connsiteY19" fmla="*/ 1556783 h 5282678"/>
                  <a:gd name="connsiteX20" fmla="*/ 425797 w 2708604"/>
                  <a:gd name="connsiteY20" fmla="*/ 2033033 h 5282678"/>
                  <a:gd name="connsiteX0" fmla="*/ 425797 w 2710595"/>
                  <a:gd name="connsiteY0" fmla="*/ 2033033 h 5282678"/>
                  <a:gd name="connsiteX1" fmla="*/ 378172 w 2710595"/>
                  <a:gd name="connsiteY1" fmla="*/ 2680733 h 5282678"/>
                  <a:gd name="connsiteX2" fmla="*/ 101947 w 2710595"/>
                  <a:gd name="connsiteY2" fmla="*/ 3671333 h 5282678"/>
                  <a:gd name="connsiteX3" fmla="*/ 349597 w 2710595"/>
                  <a:gd name="connsiteY3" fmla="*/ 4595258 h 5282678"/>
                  <a:gd name="connsiteX4" fmla="*/ 16222 w 2710595"/>
                  <a:gd name="connsiteY4" fmla="*/ 5138183 h 5282678"/>
                  <a:gd name="connsiteX5" fmla="*/ 682972 w 2710595"/>
                  <a:gd name="connsiteY5" fmla="*/ 5262008 h 5282678"/>
                  <a:gd name="connsiteX6" fmla="*/ 987772 w 2710595"/>
                  <a:gd name="connsiteY6" fmla="*/ 5033408 h 5282678"/>
                  <a:gd name="connsiteX7" fmla="*/ 1425922 w 2710595"/>
                  <a:gd name="connsiteY7" fmla="*/ 5128658 h 5282678"/>
                  <a:gd name="connsiteX8" fmla="*/ 1949797 w 2710595"/>
                  <a:gd name="connsiteY8" fmla="*/ 5252483 h 5282678"/>
                  <a:gd name="connsiteX9" fmla="*/ 2578447 w 2710595"/>
                  <a:gd name="connsiteY9" fmla="*/ 4709558 h 5282678"/>
                  <a:gd name="connsiteX10" fmla="*/ 2626072 w 2710595"/>
                  <a:gd name="connsiteY10" fmla="*/ 3938033 h 5282678"/>
                  <a:gd name="connsiteX11" fmla="*/ 2273647 w 2710595"/>
                  <a:gd name="connsiteY11" fmla="*/ 3395108 h 5282678"/>
                  <a:gd name="connsiteX12" fmla="*/ 2616547 w 2710595"/>
                  <a:gd name="connsiteY12" fmla="*/ 2833133 h 5282678"/>
                  <a:gd name="connsiteX13" fmla="*/ 2702272 w 2710595"/>
                  <a:gd name="connsiteY13" fmla="*/ 2147333 h 5282678"/>
                  <a:gd name="connsiteX14" fmla="*/ 2454622 w 2710595"/>
                  <a:gd name="connsiteY14" fmla="*/ 1718708 h 5282678"/>
                  <a:gd name="connsiteX15" fmla="*/ 2559397 w 2710595"/>
                  <a:gd name="connsiteY15" fmla="*/ 966233 h 5282678"/>
                  <a:gd name="connsiteX16" fmla="*/ 1644997 w 2710595"/>
                  <a:gd name="connsiteY16" fmla="*/ 137558 h 5282678"/>
                  <a:gd name="connsiteX17" fmla="*/ 482947 w 2710595"/>
                  <a:gd name="connsiteY17" fmla="*/ 89933 h 5282678"/>
                  <a:gd name="connsiteX18" fmla="*/ 92422 w 2710595"/>
                  <a:gd name="connsiteY18" fmla="*/ 1032908 h 5282678"/>
                  <a:gd name="connsiteX19" fmla="*/ 225772 w 2710595"/>
                  <a:gd name="connsiteY19" fmla="*/ 1556783 h 5282678"/>
                  <a:gd name="connsiteX20" fmla="*/ 425797 w 2710595"/>
                  <a:gd name="connsiteY20" fmla="*/ 2033033 h 5282678"/>
                  <a:gd name="connsiteX0" fmla="*/ 425797 w 2710595"/>
                  <a:gd name="connsiteY0" fmla="*/ 2033033 h 5282678"/>
                  <a:gd name="connsiteX1" fmla="*/ 378172 w 2710595"/>
                  <a:gd name="connsiteY1" fmla="*/ 2680733 h 5282678"/>
                  <a:gd name="connsiteX2" fmla="*/ 101947 w 2710595"/>
                  <a:gd name="connsiteY2" fmla="*/ 3671333 h 5282678"/>
                  <a:gd name="connsiteX3" fmla="*/ 349597 w 2710595"/>
                  <a:gd name="connsiteY3" fmla="*/ 4595258 h 5282678"/>
                  <a:gd name="connsiteX4" fmla="*/ 16222 w 2710595"/>
                  <a:gd name="connsiteY4" fmla="*/ 5138183 h 5282678"/>
                  <a:gd name="connsiteX5" fmla="*/ 682972 w 2710595"/>
                  <a:gd name="connsiteY5" fmla="*/ 5262008 h 5282678"/>
                  <a:gd name="connsiteX6" fmla="*/ 987772 w 2710595"/>
                  <a:gd name="connsiteY6" fmla="*/ 5033408 h 5282678"/>
                  <a:gd name="connsiteX7" fmla="*/ 1464022 w 2710595"/>
                  <a:gd name="connsiteY7" fmla="*/ 5061983 h 5282678"/>
                  <a:gd name="connsiteX8" fmla="*/ 1949797 w 2710595"/>
                  <a:gd name="connsiteY8" fmla="*/ 5252483 h 5282678"/>
                  <a:gd name="connsiteX9" fmla="*/ 2578447 w 2710595"/>
                  <a:gd name="connsiteY9" fmla="*/ 4709558 h 5282678"/>
                  <a:gd name="connsiteX10" fmla="*/ 2626072 w 2710595"/>
                  <a:gd name="connsiteY10" fmla="*/ 3938033 h 5282678"/>
                  <a:gd name="connsiteX11" fmla="*/ 2273647 w 2710595"/>
                  <a:gd name="connsiteY11" fmla="*/ 3395108 h 5282678"/>
                  <a:gd name="connsiteX12" fmla="*/ 2616547 w 2710595"/>
                  <a:gd name="connsiteY12" fmla="*/ 2833133 h 5282678"/>
                  <a:gd name="connsiteX13" fmla="*/ 2702272 w 2710595"/>
                  <a:gd name="connsiteY13" fmla="*/ 2147333 h 5282678"/>
                  <a:gd name="connsiteX14" fmla="*/ 2454622 w 2710595"/>
                  <a:gd name="connsiteY14" fmla="*/ 1718708 h 5282678"/>
                  <a:gd name="connsiteX15" fmla="*/ 2559397 w 2710595"/>
                  <a:gd name="connsiteY15" fmla="*/ 966233 h 5282678"/>
                  <a:gd name="connsiteX16" fmla="*/ 1644997 w 2710595"/>
                  <a:gd name="connsiteY16" fmla="*/ 137558 h 5282678"/>
                  <a:gd name="connsiteX17" fmla="*/ 482947 w 2710595"/>
                  <a:gd name="connsiteY17" fmla="*/ 89933 h 5282678"/>
                  <a:gd name="connsiteX18" fmla="*/ 92422 w 2710595"/>
                  <a:gd name="connsiteY18" fmla="*/ 1032908 h 5282678"/>
                  <a:gd name="connsiteX19" fmla="*/ 225772 w 2710595"/>
                  <a:gd name="connsiteY19" fmla="*/ 1556783 h 5282678"/>
                  <a:gd name="connsiteX20" fmla="*/ 425797 w 2710595"/>
                  <a:gd name="connsiteY20" fmla="*/ 2033033 h 5282678"/>
                  <a:gd name="connsiteX0" fmla="*/ 425797 w 2710595"/>
                  <a:gd name="connsiteY0" fmla="*/ 2012188 h 5261833"/>
                  <a:gd name="connsiteX1" fmla="*/ 378172 w 2710595"/>
                  <a:gd name="connsiteY1" fmla="*/ 2659888 h 5261833"/>
                  <a:gd name="connsiteX2" fmla="*/ 101947 w 2710595"/>
                  <a:gd name="connsiteY2" fmla="*/ 3650488 h 5261833"/>
                  <a:gd name="connsiteX3" fmla="*/ 349597 w 2710595"/>
                  <a:gd name="connsiteY3" fmla="*/ 4574413 h 5261833"/>
                  <a:gd name="connsiteX4" fmla="*/ 16222 w 2710595"/>
                  <a:gd name="connsiteY4" fmla="*/ 5117338 h 5261833"/>
                  <a:gd name="connsiteX5" fmla="*/ 682972 w 2710595"/>
                  <a:gd name="connsiteY5" fmla="*/ 5241163 h 5261833"/>
                  <a:gd name="connsiteX6" fmla="*/ 987772 w 2710595"/>
                  <a:gd name="connsiteY6" fmla="*/ 5012563 h 5261833"/>
                  <a:gd name="connsiteX7" fmla="*/ 1464022 w 2710595"/>
                  <a:gd name="connsiteY7" fmla="*/ 5041138 h 5261833"/>
                  <a:gd name="connsiteX8" fmla="*/ 1949797 w 2710595"/>
                  <a:gd name="connsiteY8" fmla="*/ 5231638 h 5261833"/>
                  <a:gd name="connsiteX9" fmla="*/ 2578447 w 2710595"/>
                  <a:gd name="connsiteY9" fmla="*/ 4688713 h 5261833"/>
                  <a:gd name="connsiteX10" fmla="*/ 2626072 w 2710595"/>
                  <a:gd name="connsiteY10" fmla="*/ 3917188 h 5261833"/>
                  <a:gd name="connsiteX11" fmla="*/ 2273647 w 2710595"/>
                  <a:gd name="connsiteY11" fmla="*/ 3374263 h 5261833"/>
                  <a:gd name="connsiteX12" fmla="*/ 2616547 w 2710595"/>
                  <a:gd name="connsiteY12" fmla="*/ 2812288 h 5261833"/>
                  <a:gd name="connsiteX13" fmla="*/ 2702272 w 2710595"/>
                  <a:gd name="connsiteY13" fmla="*/ 2126488 h 5261833"/>
                  <a:gd name="connsiteX14" fmla="*/ 2454622 w 2710595"/>
                  <a:gd name="connsiteY14" fmla="*/ 1697863 h 5261833"/>
                  <a:gd name="connsiteX15" fmla="*/ 2559397 w 2710595"/>
                  <a:gd name="connsiteY15" fmla="*/ 945388 h 5261833"/>
                  <a:gd name="connsiteX16" fmla="*/ 2171479 w 2710595"/>
                  <a:gd name="connsiteY16" fmla="*/ 476849 h 5261833"/>
                  <a:gd name="connsiteX17" fmla="*/ 1644997 w 2710595"/>
                  <a:gd name="connsiteY17" fmla="*/ 116713 h 5261833"/>
                  <a:gd name="connsiteX18" fmla="*/ 482947 w 2710595"/>
                  <a:gd name="connsiteY18" fmla="*/ 69088 h 5261833"/>
                  <a:gd name="connsiteX19" fmla="*/ 92422 w 2710595"/>
                  <a:gd name="connsiteY19" fmla="*/ 1012063 h 5261833"/>
                  <a:gd name="connsiteX20" fmla="*/ 225772 w 2710595"/>
                  <a:gd name="connsiteY20" fmla="*/ 1535938 h 5261833"/>
                  <a:gd name="connsiteX21" fmla="*/ 425797 w 2710595"/>
                  <a:gd name="connsiteY21" fmla="*/ 2012188 h 5261833"/>
                  <a:gd name="connsiteX0" fmla="*/ 425797 w 2710595"/>
                  <a:gd name="connsiteY0" fmla="*/ 2017481 h 5267126"/>
                  <a:gd name="connsiteX1" fmla="*/ 378172 w 2710595"/>
                  <a:gd name="connsiteY1" fmla="*/ 2665181 h 5267126"/>
                  <a:gd name="connsiteX2" fmla="*/ 101947 w 2710595"/>
                  <a:gd name="connsiteY2" fmla="*/ 3655781 h 5267126"/>
                  <a:gd name="connsiteX3" fmla="*/ 349597 w 2710595"/>
                  <a:gd name="connsiteY3" fmla="*/ 4579706 h 5267126"/>
                  <a:gd name="connsiteX4" fmla="*/ 16222 w 2710595"/>
                  <a:gd name="connsiteY4" fmla="*/ 5122631 h 5267126"/>
                  <a:gd name="connsiteX5" fmla="*/ 682972 w 2710595"/>
                  <a:gd name="connsiteY5" fmla="*/ 5246456 h 5267126"/>
                  <a:gd name="connsiteX6" fmla="*/ 987772 w 2710595"/>
                  <a:gd name="connsiteY6" fmla="*/ 5017856 h 5267126"/>
                  <a:gd name="connsiteX7" fmla="*/ 1464022 w 2710595"/>
                  <a:gd name="connsiteY7" fmla="*/ 5046431 h 5267126"/>
                  <a:gd name="connsiteX8" fmla="*/ 1949797 w 2710595"/>
                  <a:gd name="connsiteY8" fmla="*/ 5236931 h 5267126"/>
                  <a:gd name="connsiteX9" fmla="*/ 2578447 w 2710595"/>
                  <a:gd name="connsiteY9" fmla="*/ 4694006 h 5267126"/>
                  <a:gd name="connsiteX10" fmla="*/ 2626072 w 2710595"/>
                  <a:gd name="connsiteY10" fmla="*/ 3922481 h 5267126"/>
                  <a:gd name="connsiteX11" fmla="*/ 2273647 w 2710595"/>
                  <a:gd name="connsiteY11" fmla="*/ 3379556 h 5267126"/>
                  <a:gd name="connsiteX12" fmla="*/ 2616547 w 2710595"/>
                  <a:gd name="connsiteY12" fmla="*/ 2817581 h 5267126"/>
                  <a:gd name="connsiteX13" fmla="*/ 2702272 w 2710595"/>
                  <a:gd name="connsiteY13" fmla="*/ 2131781 h 5267126"/>
                  <a:gd name="connsiteX14" fmla="*/ 2454622 w 2710595"/>
                  <a:gd name="connsiteY14" fmla="*/ 1703156 h 5267126"/>
                  <a:gd name="connsiteX15" fmla="*/ 2559397 w 2710595"/>
                  <a:gd name="connsiteY15" fmla="*/ 950681 h 5267126"/>
                  <a:gd name="connsiteX16" fmla="*/ 2133379 w 2710595"/>
                  <a:gd name="connsiteY16" fmla="*/ 615492 h 5267126"/>
                  <a:gd name="connsiteX17" fmla="*/ 1644997 w 2710595"/>
                  <a:gd name="connsiteY17" fmla="*/ 122006 h 5267126"/>
                  <a:gd name="connsiteX18" fmla="*/ 482947 w 2710595"/>
                  <a:gd name="connsiteY18" fmla="*/ 74381 h 5267126"/>
                  <a:gd name="connsiteX19" fmla="*/ 92422 w 2710595"/>
                  <a:gd name="connsiteY19" fmla="*/ 1017356 h 5267126"/>
                  <a:gd name="connsiteX20" fmla="*/ 225772 w 2710595"/>
                  <a:gd name="connsiteY20" fmla="*/ 1541231 h 5267126"/>
                  <a:gd name="connsiteX21" fmla="*/ 425797 w 2710595"/>
                  <a:gd name="connsiteY21" fmla="*/ 2017481 h 5267126"/>
                  <a:gd name="connsiteX0" fmla="*/ 425797 w 2708711"/>
                  <a:gd name="connsiteY0" fmla="*/ 2017481 h 5267126"/>
                  <a:gd name="connsiteX1" fmla="*/ 378172 w 2708711"/>
                  <a:gd name="connsiteY1" fmla="*/ 2665181 h 5267126"/>
                  <a:gd name="connsiteX2" fmla="*/ 101947 w 2708711"/>
                  <a:gd name="connsiteY2" fmla="*/ 3655781 h 5267126"/>
                  <a:gd name="connsiteX3" fmla="*/ 349597 w 2708711"/>
                  <a:gd name="connsiteY3" fmla="*/ 4579706 h 5267126"/>
                  <a:gd name="connsiteX4" fmla="*/ 16222 w 2708711"/>
                  <a:gd name="connsiteY4" fmla="*/ 5122631 h 5267126"/>
                  <a:gd name="connsiteX5" fmla="*/ 682972 w 2708711"/>
                  <a:gd name="connsiteY5" fmla="*/ 5246456 h 5267126"/>
                  <a:gd name="connsiteX6" fmla="*/ 987772 w 2708711"/>
                  <a:gd name="connsiteY6" fmla="*/ 5017856 h 5267126"/>
                  <a:gd name="connsiteX7" fmla="*/ 1464022 w 2708711"/>
                  <a:gd name="connsiteY7" fmla="*/ 5046431 h 5267126"/>
                  <a:gd name="connsiteX8" fmla="*/ 1949797 w 2708711"/>
                  <a:gd name="connsiteY8" fmla="*/ 5236931 h 5267126"/>
                  <a:gd name="connsiteX9" fmla="*/ 2578447 w 2708711"/>
                  <a:gd name="connsiteY9" fmla="*/ 4694006 h 5267126"/>
                  <a:gd name="connsiteX10" fmla="*/ 2626072 w 2708711"/>
                  <a:gd name="connsiteY10" fmla="*/ 3922481 h 5267126"/>
                  <a:gd name="connsiteX11" fmla="*/ 2406997 w 2708711"/>
                  <a:gd name="connsiteY11" fmla="*/ 3427181 h 5267126"/>
                  <a:gd name="connsiteX12" fmla="*/ 2616547 w 2708711"/>
                  <a:gd name="connsiteY12" fmla="*/ 2817581 h 5267126"/>
                  <a:gd name="connsiteX13" fmla="*/ 2702272 w 2708711"/>
                  <a:gd name="connsiteY13" fmla="*/ 2131781 h 5267126"/>
                  <a:gd name="connsiteX14" fmla="*/ 2454622 w 2708711"/>
                  <a:gd name="connsiteY14" fmla="*/ 1703156 h 5267126"/>
                  <a:gd name="connsiteX15" fmla="*/ 2559397 w 2708711"/>
                  <a:gd name="connsiteY15" fmla="*/ 950681 h 5267126"/>
                  <a:gd name="connsiteX16" fmla="*/ 2133379 w 2708711"/>
                  <a:gd name="connsiteY16" fmla="*/ 615492 h 5267126"/>
                  <a:gd name="connsiteX17" fmla="*/ 1644997 w 2708711"/>
                  <a:gd name="connsiteY17" fmla="*/ 122006 h 5267126"/>
                  <a:gd name="connsiteX18" fmla="*/ 482947 w 2708711"/>
                  <a:gd name="connsiteY18" fmla="*/ 74381 h 5267126"/>
                  <a:gd name="connsiteX19" fmla="*/ 92422 w 2708711"/>
                  <a:gd name="connsiteY19" fmla="*/ 1017356 h 5267126"/>
                  <a:gd name="connsiteX20" fmla="*/ 225772 w 2708711"/>
                  <a:gd name="connsiteY20" fmla="*/ 1541231 h 5267126"/>
                  <a:gd name="connsiteX21" fmla="*/ 425797 w 2708711"/>
                  <a:gd name="connsiteY21" fmla="*/ 2017481 h 52671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708711" h="5267126">
                    <a:moveTo>
                      <a:pt x="425797" y="2017481"/>
                    </a:moveTo>
                    <a:cubicBezTo>
                      <a:pt x="451197" y="2204806"/>
                      <a:pt x="432147" y="2392131"/>
                      <a:pt x="378172" y="2665181"/>
                    </a:cubicBezTo>
                    <a:cubicBezTo>
                      <a:pt x="324197" y="2938231"/>
                      <a:pt x="116234" y="3431944"/>
                      <a:pt x="101947" y="3655781"/>
                    </a:cubicBezTo>
                    <a:cubicBezTo>
                      <a:pt x="87660" y="3879618"/>
                      <a:pt x="363884" y="4335231"/>
                      <a:pt x="349597" y="4579706"/>
                    </a:cubicBezTo>
                    <a:cubicBezTo>
                      <a:pt x="335310" y="4824181"/>
                      <a:pt x="-86966" y="4925781"/>
                      <a:pt x="16222" y="5122631"/>
                    </a:cubicBezTo>
                    <a:cubicBezTo>
                      <a:pt x="119410" y="5319481"/>
                      <a:pt x="521047" y="5263919"/>
                      <a:pt x="682972" y="5246456"/>
                    </a:cubicBezTo>
                    <a:cubicBezTo>
                      <a:pt x="844897" y="5228994"/>
                      <a:pt x="857597" y="5051193"/>
                      <a:pt x="987772" y="5017856"/>
                    </a:cubicBezTo>
                    <a:cubicBezTo>
                      <a:pt x="1117947" y="4984519"/>
                      <a:pt x="1303684" y="5009918"/>
                      <a:pt x="1464022" y="5046431"/>
                    </a:cubicBezTo>
                    <a:cubicBezTo>
                      <a:pt x="1624360" y="5082944"/>
                      <a:pt x="1764060" y="5295668"/>
                      <a:pt x="1949797" y="5236931"/>
                    </a:cubicBezTo>
                    <a:cubicBezTo>
                      <a:pt x="2135534" y="5178194"/>
                      <a:pt x="2465735" y="4913081"/>
                      <a:pt x="2578447" y="4694006"/>
                    </a:cubicBezTo>
                    <a:cubicBezTo>
                      <a:pt x="2691159" y="4474931"/>
                      <a:pt x="2654647" y="4133618"/>
                      <a:pt x="2626072" y="3922481"/>
                    </a:cubicBezTo>
                    <a:cubicBezTo>
                      <a:pt x="2597497" y="3711344"/>
                      <a:pt x="2405410" y="3651019"/>
                      <a:pt x="2406997" y="3427181"/>
                    </a:cubicBezTo>
                    <a:cubicBezTo>
                      <a:pt x="2408585" y="3203344"/>
                      <a:pt x="2567335" y="3033481"/>
                      <a:pt x="2616547" y="2817581"/>
                    </a:cubicBezTo>
                    <a:cubicBezTo>
                      <a:pt x="2665760" y="2601681"/>
                      <a:pt x="2729260" y="2317519"/>
                      <a:pt x="2702272" y="2131781"/>
                    </a:cubicBezTo>
                    <a:cubicBezTo>
                      <a:pt x="2675285" y="1946044"/>
                      <a:pt x="2478435" y="1900006"/>
                      <a:pt x="2454622" y="1703156"/>
                    </a:cubicBezTo>
                    <a:cubicBezTo>
                      <a:pt x="2430809" y="1506306"/>
                      <a:pt x="2612938" y="1131958"/>
                      <a:pt x="2559397" y="950681"/>
                    </a:cubicBezTo>
                    <a:cubicBezTo>
                      <a:pt x="2505857" y="769404"/>
                      <a:pt x="2285779" y="753604"/>
                      <a:pt x="2133379" y="615492"/>
                    </a:cubicBezTo>
                    <a:cubicBezTo>
                      <a:pt x="1980979" y="477380"/>
                      <a:pt x="1920069" y="212191"/>
                      <a:pt x="1644997" y="122006"/>
                    </a:cubicBezTo>
                    <a:cubicBezTo>
                      <a:pt x="1369925" y="31821"/>
                      <a:pt x="741710" y="-74844"/>
                      <a:pt x="482947" y="74381"/>
                    </a:cubicBezTo>
                    <a:cubicBezTo>
                      <a:pt x="224184" y="223606"/>
                      <a:pt x="135285" y="772881"/>
                      <a:pt x="92422" y="1017356"/>
                    </a:cubicBezTo>
                    <a:cubicBezTo>
                      <a:pt x="49560" y="1261831"/>
                      <a:pt x="170210" y="1374544"/>
                      <a:pt x="225772" y="1541231"/>
                    </a:cubicBezTo>
                    <a:cubicBezTo>
                      <a:pt x="281335" y="1707919"/>
                      <a:pt x="400397" y="1830156"/>
                      <a:pt x="425797" y="2017481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2D98DA"/>
                  </a:gs>
                  <a:gs pos="0">
                    <a:srgbClr val="3867D6"/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FF783FCA-673D-4A08-9313-F32BE2972D6C}"/>
                  </a:ext>
                </a:extLst>
              </p:cNvPr>
              <p:cNvGrpSpPr/>
              <p:nvPr/>
            </p:nvGrpSpPr>
            <p:grpSpPr>
              <a:xfrm>
                <a:off x="6165790" y="829534"/>
                <a:ext cx="577852" cy="859056"/>
                <a:chOff x="4065209" y="2265144"/>
                <a:chExt cx="1222181" cy="1816940"/>
              </a:xfrm>
            </p:grpSpPr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D70A943C-EDBB-446C-8E9F-E4FD7FD03855}"/>
                    </a:ext>
                  </a:extLst>
                </p:cNvPr>
                <p:cNvSpPr/>
                <p:nvPr/>
              </p:nvSpPr>
              <p:spPr>
                <a:xfrm rot="17850773">
                  <a:off x="3858280" y="2652975"/>
                  <a:ext cx="1678671" cy="1179548"/>
                </a:xfrm>
                <a:custGeom>
                  <a:avLst/>
                  <a:gdLst>
                    <a:gd name="connsiteX0" fmla="*/ 1678671 w 1678671"/>
                    <a:gd name="connsiteY0" fmla="*/ 0 h 1179548"/>
                    <a:gd name="connsiteX1" fmla="*/ 1523662 w 1678671"/>
                    <a:gd name="connsiteY1" fmla="*/ 168171 h 1179548"/>
                    <a:gd name="connsiteX2" fmla="*/ 1207415 w 1678671"/>
                    <a:gd name="connsiteY2" fmla="*/ 741538 h 1179548"/>
                    <a:gd name="connsiteX3" fmla="*/ 422328 w 1678671"/>
                    <a:gd name="connsiteY3" fmla="*/ 1150453 h 1179548"/>
                    <a:gd name="connsiteX4" fmla="*/ 10211 w 1678671"/>
                    <a:gd name="connsiteY4" fmla="*/ 731277 h 1179548"/>
                    <a:gd name="connsiteX5" fmla="*/ 0 w 1678671"/>
                    <a:gd name="connsiteY5" fmla="*/ 678773 h 1179548"/>
                    <a:gd name="connsiteX6" fmla="*/ 54089 w 1678671"/>
                    <a:gd name="connsiteY6" fmla="*/ 579121 h 1179548"/>
                    <a:gd name="connsiteX7" fmla="*/ 719339 w 1678671"/>
                    <a:gd name="connsiteY7" fmla="*/ 225410 h 1179548"/>
                    <a:gd name="connsiteX8" fmla="*/ 1542070 w 1678671"/>
                    <a:gd name="connsiteY8" fmla="*/ 59635 h 1179548"/>
                    <a:gd name="connsiteX9" fmla="*/ 1678671 w 1678671"/>
                    <a:gd name="connsiteY9" fmla="*/ 0 h 1179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78671" h="1179548">
                      <a:moveTo>
                        <a:pt x="1678671" y="0"/>
                      </a:moveTo>
                      <a:lnTo>
                        <a:pt x="1523662" y="168171"/>
                      </a:lnTo>
                      <a:cubicBezTo>
                        <a:pt x="1377126" y="346338"/>
                        <a:pt x="1271710" y="537460"/>
                        <a:pt x="1207415" y="741538"/>
                      </a:cubicBezTo>
                      <a:cubicBezTo>
                        <a:pt x="1103539" y="1071253"/>
                        <a:pt x="752042" y="1254331"/>
                        <a:pt x="422328" y="1150453"/>
                      </a:cubicBezTo>
                      <a:cubicBezTo>
                        <a:pt x="216257" y="1085530"/>
                        <a:pt x="67465" y="923881"/>
                        <a:pt x="10211" y="731277"/>
                      </a:cubicBezTo>
                      <a:lnTo>
                        <a:pt x="0" y="678773"/>
                      </a:lnTo>
                      <a:lnTo>
                        <a:pt x="54089" y="579121"/>
                      </a:lnTo>
                      <a:cubicBezTo>
                        <a:pt x="198262" y="365717"/>
                        <a:pt x="442415" y="225410"/>
                        <a:pt x="719339" y="225410"/>
                      </a:cubicBezTo>
                      <a:cubicBezTo>
                        <a:pt x="993583" y="225410"/>
                        <a:pt x="1267826" y="170152"/>
                        <a:pt x="1542070" y="59635"/>
                      </a:cubicBezTo>
                      <a:lnTo>
                        <a:pt x="1678671" y="0"/>
                      </a:lnTo>
                      <a:close/>
                    </a:path>
                  </a:pathLst>
                </a:custGeom>
                <a:solidFill>
                  <a:srgbClr val="45AAF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AED1EE9D-15C2-479F-BA5F-7252380F4EF8}"/>
                    </a:ext>
                  </a:extLst>
                </p:cNvPr>
                <p:cNvSpPr/>
                <p:nvPr/>
              </p:nvSpPr>
              <p:spPr>
                <a:xfrm rot="17850773">
                  <a:off x="3591124" y="2739229"/>
                  <a:ext cx="1699587" cy="751417"/>
                </a:xfrm>
                <a:custGeom>
                  <a:avLst/>
                  <a:gdLst>
                    <a:gd name="connsiteX0" fmla="*/ 1699587 w 1699587"/>
                    <a:gd name="connsiteY0" fmla="*/ 66966 h 751417"/>
                    <a:gd name="connsiteX1" fmla="*/ 1694354 w 1699587"/>
                    <a:gd name="connsiteY1" fmla="*/ 72644 h 751417"/>
                    <a:gd name="connsiteX2" fmla="*/ 1557753 w 1699587"/>
                    <a:gd name="connsiteY2" fmla="*/ 132279 h 751417"/>
                    <a:gd name="connsiteX3" fmla="*/ 735022 w 1699587"/>
                    <a:gd name="connsiteY3" fmla="*/ 298054 h 751417"/>
                    <a:gd name="connsiteX4" fmla="*/ 69772 w 1699587"/>
                    <a:gd name="connsiteY4" fmla="*/ 651765 h 751417"/>
                    <a:gd name="connsiteX5" fmla="*/ 15683 w 1699587"/>
                    <a:gd name="connsiteY5" fmla="*/ 751417 h 751417"/>
                    <a:gd name="connsiteX6" fmla="*/ 2799 w 1699587"/>
                    <a:gd name="connsiteY6" fmla="*/ 685170 h 751417"/>
                    <a:gd name="connsiteX7" fmla="*/ 29096 w 1699587"/>
                    <a:gd name="connsiteY7" fmla="*/ 438010 h 751417"/>
                    <a:gd name="connsiteX8" fmla="*/ 29097 w 1699587"/>
                    <a:gd name="connsiteY8" fmla="*/ 438010 h 751417"/>
                    <a:gd name="connsiteX9" fmla="*/ 814185 w 1699587"/>
                    <a:gd name="connsiteY9" fmla="*/ 29095 h 751417"/>
                    <a:gd name="connsiteX10" fmla="*/ 1699587 w 1699587"/>
                    <a:gd name="connsiteY10" fmla="*/ 66966 h 7514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699587" h="751417">
                      <a:moveTo>
                        <a:pt x="1699587" y="66966"/>
                      </a:moveTo>
                      <a:lnTo>
                        <a:pt x="1694354" y="72644"/>
                      </a:lnTo>
                      <a:lnTo>
                        <a:pt x="1557753" y="132279"/>
                      </a:lnTo>
                      <a:cubicBezTo>
                        <a:pt x="1283509" y="242796"/>
                        <a:pt x="1009266" y="298054"/>
                        <a:pt x="735022" y="298054"/>
                      </a:cubicBezTo>
                      <a:cubicBezTo>
                        <a:pt x="458098" y="298054"/>
                        <a:pt x="213945" y="438361"/>
                        <a:pt x="69772" y="651765"/>
                      </a:cubicBezTo>
                      <a:lnTo>
                        <a:pt x="15683" y="751417"/>
                      </a:lnTo>
                      <a:lnTo>
                        <a:pt x="2799" y="685170"/>
                      </a:lnTo>
                      <a:cubicBezTo>
                        <a:pt x="-4908" y="604228"/>
                        <a:pt x="3127" y="520438"/>
                        <a:pt x="29096" y="438010"/>
                      </a:cubicBezTo>
                      <a:lnTo>
                        <a:pt x="29097" y="438010"/>
                      </a:lnTo>
                      <a:cubicBezTo>
                        <a:pt x="132974" y="108295"/>
                        <a:pt x="484470" y="-74783"/>
                        <a:pt x="814185" y="29095"/>
                      </a:cubicBezTo>
                      <a:cubicBezTo>
                        <a:pt x="1086286" y="114821"/>
                        <a:pt x="1381422" y="127445"/>
                        <a:pt x="1699587" y="66966"/>
                      </a:cubicBezTo>
                      <a:close/>
                    </a:path>
                  </a:pathLst>
                </a:custGeom>
                <a:solidFill>
                  <a:srgbClr val="2D98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18DA6226-8FE7-4F5D-904D-54B3A81214C2}"/>
                  </a:ext>
                </a:extLst>
              </p:cNvPr>
              <p:cNvSpPr/>
              <p:nvPr/>
            </p:nvSpPr>
            <p:spPr>
              <a:xfrm>
                <a:off x="8026430" y="2947176"/>
                <a:ext cx="271380" cy="1857375"/>
              </a:xfrm>
              <a:custGeom>
                <a:avLst/>
                <a:gdLst>
                  <a:gd name="connsiteX0" fmla="*/ 146020 w 271380"/>
                  <a:gd name="connsiteY0" fmla="*/ 0 h 1857375"/>
                  <a:gd name="connsiteX1" fmla="*/ 269845 w 271380"/>
                  <a:gd name="connsiteY1" fmla="*/ 419100 h 1857375"/>
                  <a:gd name="connsiteX2" fmla="*/ 69820 w 271380"/>
                  <a:gd name="connsiteY2" fmla="*/ 1114425 h 1857375"/>
                  <a:gd name="connsiteX3" fmla="*/ 3145 w 271380"/>
                  <a:gd name="connsiteY3" fmla="*/ 1485900 h 1857375"/>
                  <a:gd name="connsiteX4" fmla="*/ 155545 w 271380"/>
                  <a:gd name="connsiteY4" fmla="*/ 1857375 h 1857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1380" h="1857375">
                    <a:moveTo>
                      <a:pt x="146020" y="0"/>
                    </a:moveTo>
                    <a:cubicBezTo>
                      <a:pt x="214282" y="116681"/>
                      <a:pt x="282545" y="233363"/>
                      <a:pt x="269845" y="419100"/>
                    </a:cubicBezTo>
                    <a:cubicBezTo>
                      <a:pt x="257145" y="604837"/>
                      <a:pt x="114270" y="936625"/>
                      <a:pt x="69820" y="1114425"/>
                    </a:cubicBezTo>
                    <a:cubicBezTo>
                      <a:pt x="25370" y="1292225"/>
                      <a:pt x="-11143" y="1362075"/>
                      <a:pt x="3145" y="1485900"/>
                    </a:cubicBezTo>
                    <a:cubicBezTo>
                      <a:pt x="17432" y="1609725"/>
                      <a:pt x="44420" y="1741488"/>
                      <a:pt x="155545" y="1857375"/>
                    </a:cubicBezTo>
                  </a:path>
                </a:pathLst>
              </a:custGeom>
              <a:noFill/>
              <a:ln w="76200" cap="rnd">
                <a:solidFill>
                  <a:srgbClr val="45AA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80DA5ED9-880F-4D55-B658-87FD69D11EB9}"/>
                  </a:ext>
                </a:extLst>
              </p:cNvPr>
              <p:cNvSpPr/>
              <p:nvPr/>
            </p:nvSpPr>
            <p:spPr>
              <a:xfrm>
                <a:off x="6134999" y="1756551"/>
                <a:ext cx="246751" cy="828675"/>
              </a:xfrm>
              <a:custGeom>
                <a:avLst/>
                <a:gdLst>
                  <a:gd name="connsiteX0" fmla="*/ 75301 w 246751"/>
                  <a:gd name="connsiteY0" fmla="*/ 0 h 828675"/>
                  <a:gd name="connsiteX1" fmla="*/ 8626 w 246751"/>
                  <a:gd name="connsiteY1" fmla="*/ 304800 h 828675"/>
                  <a:gd name="connsiteX2" fmla="*/ 246751 w 246751"/>
                  <a:gd name="connsiteY2" fmla="*/ 828675 h 828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6751" h="828675">
                    <a:moveTo>
                      <a:pt x="75301" y="0"/>
                    </a:moveTo>
                    <a:cubicBezTo>
                      <a:pt x="27676" y="83344"/>
                      <a:pt x="-19949" y="166688"/>
                      <a:pt x="8626" y="304800"/>
                    </a:cubicBezTo>
                    <a:cubicBezTo>
                      <a:pt x="37201" y="442913"/>
                      <a:pt x="141976" y="635794"/>
                      <a:pt x="246751" y="828675"/>
                    </a:cubicBezTo>
                  </a:path>
                </a:pathLst>
              </a:custGeom>
              <a:noFill/>
              <a:ln w="76200" cap="rnd">
                <a:solidFill>
                  <a:srgbClr val="45AA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6A887059-A063-48C5-B53B-3A690C2FC9DD}"/>
                  </a:ext>
                </a:extLst>
              </p:cNvPr>
              <p:cNvSpPr/>
              <p:nvPr/>
            </p:nvSpPr>
            <p:spPr>
              <a:xfrm>
                <a:off x="6067425" y="5947551"/>
                <a:ext cx="485775" cy="135277"/>
              </a:xfrm>
              <a:custGeom>
                <a:avLst/>
                <a:gdLst>
                  <a:gd name="connsiteX0" fmla="*/ 0 w 485775"/>
                  <a:gd name="connsiteY0" fmla="*/ 66675 h 135277"/>
                  <a:gd name="connsiteX1" fmla="*/ 247650 w 485775"/>
                  <a:gd name="connsiteY1" fmla="*/ 133350 h 135277"/>
                  <a:gd name="connsiteX2" fmla="*/ 485775 w 485775"/>
                  <a:gd name="connsiteY2" fmla="*/ 0 h 135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775" h="135277">
                    <a:moveTo>
                      <a:pt x="0" y="66675"/>
                    </a:moveTo>
                    <a:cubicBezTo>
                      <a:pt x="83344" y="105569"/>
                      <a:pt x="166688" y="144463"/>
                      <a:pt x="247650" y="133350"/>
                    </a:cubicBezTo>
                    <a:cubicBezTo>
                      <a:pt x="328613" y="122238"/>
                      <a:pt x="407194" y="61119"/>
                      <a:pt x="485775" y="0"/>
                    </a:cubicBezTo>
                  </a:path>
                </a:pathLst>
              </a:custGeom>
              <a:noFill/>
              <a:ln w="76200" cap="rnd">
                <a:solidFill>
                  <a:srgbClr val="45AA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CAE2BF6-6590-4CCD-AB8A-A0879DEBB6B5}"/>
                  </a:ext>
                </a:extLst>
              </p:cNvPr>
              <p:cNvSpPr txBox="1"/>
              <p:nvPr/>
            </p:nvSpPr>
            <p:spPr>
              <a:xfrm>
                <a:off x="6109127" y="1055784"/>
                <a:ext cx="60144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>
                    <a:solidFill>
                      <a:schemeClr val="bg1"/>
                    </a:solidFill>
                  </a:rPr>
                  <a:t>90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ADE183D-3849-4BCE-80E2-038466E39F02}"/>
                  </a:ext>
                </a:extLst>
              </p:cNvPr>
              <p:cNvSpPr txBox="1"/>
              <p:nvPr/>
            </p:nvSpPr>
            <p:spPr>
              <a:xfrm>
                <a:off x="6285042" y="2217953"/>
                <a:ext cx="2047012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Lorem ipsum dolor sit amet, consectetur adipiscing elit. </a:t>
                </a:r>
              </a:p>
              <a:p>
                <a:endPara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r>
                  <a:rPr lang="en-US" sz="140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Quisque porttitor a ante eu accumsan.</a:t>
                </a:r>
              </a:p>
              <a:p>
                <a:endPara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r>
                  <a:rPr lang="fr-FR" sz="140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Pellentesque habitant morbi tristique senectus et netus et malesuada.</a:t>
                </a:r>
                <a:endPara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AE14E44-C8BD-4837-B977-42520F7F88C3}"/>
                </a:ext>
              </a:extLst>
            </p:cNvPr>
            <p:cNvSpPr txBox="1"/>
            <p:nvPr/>
          </p:nvSpPr>
          <p:spPr>
            <a:xfrm>
              <a:off x="6256368" y="1654535"/>
              <a:ext cx="2047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TITLE 3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108A558-58EA-40CC-971B-EEA7B7C14A6E}"/>
              </a:ext>
            </a:extLst>
          </p:cNvPr>
          <p:cNvGrpSpPr/>
          <p:nvPr/>
        </p:nvGrpSpPr>
        <p:grpSpPr>
          <a:xfrm>
            <a:off x="554687" y="829534"/>
            <a:ext cx="2655608" cy="5348686"/>
            <a:chOff x="554687" y="829534"/>
            <a:chExt cx="2655608" cy="534868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FCF203-34B9-45F6-AED9-68EF4B83D916}"/>
                </a:ext>
              </a:extLst>
            </p:cNvPr>
            <p:cNvSpPr/>
            <p:nvPr/>
          </p:nvSpPr>
          <p:spPr>
            <a:xfrm>
              <a:off x="554687" y="1116187"/>
              <a:ext cx="2655608" cy="5062033"/>
            </a:xfrm>
            <a:custGeom>
              <a:avLst/>
              <a:gdLst>
                <a:gd name="connsiteX0" fmla="*/ 310358 w 2703271"/>
                <a:gd name="connsiteY0" fmla="*/ 1394338 h 4823398"/>
                <a:gd name="connsiteX1" fmla="*/ 215108 w 2703271"/>
                <a:gd name="connsiteY1" fmla="*/ 2108713 h 4823398"/>
                <a:gd name="connsiteX2" fmla="*/ 262733 w 2703271"/>
                <a:gd name="connsiteY2" fmla="*/ 2670688 h 4823398"/>
                <a:gd name="connsiteX3" fmla="*/ 415133 w 2703271"/>
                <a:gd name="connsiteY3" fmla="*/ 3327913 h 4823398"/>
                <a:gd name="connsiteX4" fmla="*/ 215108 w 2703271"/>
                <a:gd name="connsiteY4" fmla="*/ 4204213 h 4823398"/>
                <a:gd name="connsiteX5" fmla="*/ 167483 w 2703271"/>
                <a:gd name="connsiteY5" fmla="*/ 4670938 h 4823398"/>
                <a:gd name="connsiteX6" fmla="*/ 396083 w 2703271"/>
                <a:gd name="connsiteY6" fmla="*/ 4823338 h 4823398"/>
                <a:gd name="connsiteX7" fmla="*/ 805658 w 2703271"/>
                <a:gd name="connsiteY7" fmla="*/ 4689988 h 4823398"/>
                <a:gd name="connsiteX8" fmla="*/ 1291433 w 2703271"/>
                <a:gd name="connsiteY8" fmla="*/ 4737613 h 4823398"/>
                <a:gd name="connsiteX9" fmla="*/ 1729583 w 2703271"/>
                <a:gd name="connsiteY9" fmla="*/ 4747138 h 4823398"/>
                <a:gd name="connsiteX10" fmla="*/ 2301083 w 2703271"/>
                <a:gd name="connsiteY10" fmla="*/ 4575688 h 4823398"/>
                <a:gd name="connsiteX11" fmla="*/ 2701133 w 2703271"/>
                <a:gd name="connsiteY11" fmla="*/ 4289938 h 4823398"/>
                <a:gd name="connsiteX12" fmla="*/ 2453483 w 2703271"/>
                <a:gd name="connsiteY12" fmla="*/ 3518413 h 4823398"/>
                <a:gd name="connsiteX13" fmla="*/ 2310608 w 2703271"/>
                <a:gd name="connsiteY13" fmla="*/ 2956438 h 4823398"/>
                <a:gd name="connsiteX14" fmla="*/ 2463008 w 2703271"/>
                <a:gd name="connsiteY14" fmla="*/ 2175388 h 4823398"/>
                <a:gd name="connsiteX15" fmla="*/ 2434433 w 2703271"/>
                <a:gd name="connsiteY15" fmla="*/ 1661038 h 4823398"/>
                <a:gd name="connsiteX16" fmla="*/ 2282033 w 2703271"/>
                <a:gd name="connsiteY16" fmla="*/ 1203838 h 4823398"/>
                <a:gd name="connsiteX17" fmla="*/ 2424908 w 2703271"/>
                <a:gd name="connsiteY17" fmla="*/ 575188 h 4823398"/>
                <a:gd name="connsiteX18" fmla="*/ 2348708 w 2703271"/>
                <a:gd name="connsiteY18" fmla="*/ 232288 h 4823398"/>
                <a:gd name="connsiteX19" fmla="*/ 2148683 w 2703271"/>
                <a:gd name="connsiteY19" fmla="*/ 117988 h 4823398"/>
                <a:gd name="connsiteX20" fmla="*/ 1624808 w 2703271"/>
                <a:gd name="connsiteY20" fmla="*/ 79888 h 4823398"/>
                <a:gd name="connsiteX21" fmla="*/ 1024733 w 2703271"/>
                <a:gd name="connsiteY21" fmla="*/ 251338 h 4823398"/>
                <a:gd name="connsiteX22" fmla="*/ 719933 w 2703271"/>
                <a:gd name="connsiteY22" fmla="*/ 146563 h 4823398"/>
                <a:gd name="connsiteX23" fmla="*/ 348458 w 2703271"/>
                <a:gd name="connsiteY23" fmla="*/ 3688 h 4823398"/>
                <a:gd name="connsiteX24" fmla="*/ 5558 w 2703271"/>
                <a:gd name="connsiteY24" fmla="*/ 308488 h 4823398"/>
                <a:gd name="connsiteX25" fmla="*/ 148433 w 2703271"/>
                <a:gd name="connsiteY25" fmla="*/ 908563 h 4823398"/>
                <a:gd name="connsiteX26" fmla="*/ 310358 w 2703271"/>
                <a:gd name="connsiteY26" fmla="*/ 1156213 h 4823398"/>
                <a:gd name="connsiteX27" fmla="*/ 310358 w 2703271"/>
                <a:gd name="connsiteY27" fmla="*/ 1394338 h 4823398"/>
                <a:gd name="connsiteX0" fmla="*/ 310358 w 2703271"/>
                <a:gd name="connsiteY0" fmla="*/ 139750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0358 w 2703271"/>
                <a:gd name="connsiteY26" fmla="*/ 1159383 h 4826568"/>
                <a:gd name="connsiteX27" fmla="*/ 310358 w 2703271"/>
                <a:gd name="connsiteY27" fmla="*/ 139750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0358 w 2703271"/>
                <a:gd name="connsiteY26" fmla="*/ 1159383 h 4826568"/>
                <a:gd name="connsiteX27" fmla="*/ 291308 w 2703271"/>
                <a:gd name="connsiteY27" fmla="*/ 164515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9883 w 2703271"/>
                <a:gd name="connsiteY26" fmla="*/ 1226058 h 4826568"/>
                <a:gd name="connsiteX27" fmla="*/ 291308 w 2703271"/>
                <a:gd name="connsiteY27" fmla="*/ 164515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9883 w 2703271"/>
                <a:gd name="connsiteY26" fmla="*/ 1226058 h 4826568"/>
                <a:gd name="connsiteX27" fmla="*/ 291308 w 2703271"/>
                <a:gd name="connsiteY27" fmla="*/ 164515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740283 h 4826568"/>
                <a:gd name="connsiteX26" fmla="*/ 319883 w 2703271"/>
                <a:gd name="connsiteY26" fmla="*/ 1226058 h 4826568"/>
                <a:gd name="connsiteX27" fmla="*/ 291308 w 2703271"/>
                <a:gd name="connsiteY27" fmla="*/ 1645158 h 4826568"/>
                <a:gd name="connsiteX0" fmla="*/ 291308 w 2703271"/>
                <a:gd name="connsiteY0" fmla="*/ 1644919 h 4826329"/>
                <a:gd name="connsiteX1" fmla="*/ 215108 w 2703271"/>
                <a:gd name="connsiteY1" fmla="*/ 2111644 h 4826329"/>
                <a:gd name="connsiteX2" fmla="*/ 262733 w 2703271"/>
                <a:gd name="connsiteY2" fmla="*/ 2673619 h 4826329"/>
                <a:gd name="connsiteX3" fmla="*/ 415133 w 2703271"/>
                <a:gd name="connsiteY3" fmla="*/ 3330844 h 4826329"/>
                <a:gd name="connsiteX4" fmla="*/ 215108 w 2703271"/>
                <a:gd name="connsiteY4" fmla="*/ 4207144 h 4826329"/>
                <a:gd name="connsiteX5" fmla="*/ 167483 w 2703271"/>
                <a:gd name="connsiteY5" fmla="*/ 4673869 h 4826329"/>
                <a:gd name="connsiteX6" fmla="*/ 396083 w 2703271"/>
                <a:gd name="connsiteY6" fmla="*/ 4826269 h 4826329"/>
                <a:gd name="connsiteX7" fmla="*/ 805658 w 2703271"/>
                <a:gd name="connsiteY7" fmla="*/ 4692919 h 4826329"/>
                <a:gd name="connsiteX8" fmla="*/ 1291433 w 2703271"/>
                <a:gd name="connsiteY8" fmla="*/ 4740544 h 4826329"/>
                <a:gd name="connsiteX9" fmla="*/ 1729583 w 2703271"/>
                <a:gd name="connsiteY9" fmla="*/ 4750069 h 4826329"/>
                <a:gd name="connsiteX10" fmla="*/ 2301083 w 2703271"/>
                <a:gd name="connsiteY10" fmla="*/ 4578619 h 4826329"/>
                <a:gd name="connsiteX11" fmla="*/ 2701133 w 2703271"/>
                <a:gd name="connsiteY11" fmla="*/ 4292869 h 4826329"/>
                <a:gd name="connsiteX12" fmla="*/ 2453483 w 2703271"/>
                <a:gd name="connsiteY12" fmla="*/ 3521344 h 4826329"/>
                <a:gd name="connsiteX13" fmla="*/ 2310608 w 2703271"/>
                <a:gd name="connsiteY13" fmla="*/ 2959369 h 4826329"/>
                <a:gd name="connsiteX14" fmla="*/ 2463008 w 2703271"/>
                <a:gd name="connsiteY14" fmla="*/ 2178319 h 4826329"/>
                <a:gd name="connsiteX15" fmla="*/ 2434433 w 2703271"/>
                <a:gd name="connsiteY15" fmla="*/ 1663969 h 4826329"/>
                <a:gd name="connsiteX16" fmla="*/ 2282033 w 2703271"/>
                <a:gd name="connsiteY16" fmla="*/ 1206769 h 4826329"/>
                <a:gd name="connsiteX17" fmla="*/ 2424908 w 2703271"/>
                <a:gd name="connsiteY17" fmla="*/ 578119 h 4826329"/>
                <a:gd name="connsiteX18" fmla="*/ 2348708 w 2703271"/>
                <a:gd name="connsiteY18" fmla="*/ 235219 h 4826329"/>
                <a:gd name="connsiteX19" fmla="*/ 2148683 w 2703271"/>
                <a:gd name="connsiteY19" fmla="*/ 120919 h 4826329"/>
                <a:gd name="connsiteX20" fmla="*/ 1624808 w 2703271"/>
                <a:gd name="connsiteY20" fmla="*/ 82819 h 4826329"/>
                <a:gd name="connsiteX21" fmla="*/ 1110458 w 2703271"/>
                <a:gd name="connsiteY21" fmla="*/ 225694 h 4826329"/>
                <a:gd name="connsiteX22" fmla="*/ 796133 w 2703271"/>
                <a:gd name="connsiteY22" fmla="*/ 111394 h 4826329"/>
                <a:gd name="connsiteX23" fmla="*/ 348458 w 2703271"/>
                <a:gd name="connsiteY23" fmla="*/ 6619 h 4826329"/>
                <a:gd name="connsiteX24" fmla="*/ 5558 w 2703271"/>
                <a:gd name="connsiteY24" fmla="*/ 311419 h 4826329"/>
                <a:gd name="connsiteX25" fmla="*/ 148433 w 2703271"/>
                <a:gd name="connsiteY25" fmla="*/ 740044 h 4826329"/>
                <a:gd name="connsiteX26" fmla="*/ 319883 w 2703271"/>
                <a:gd name="connsiteY26" fmla="*/ 1225819 h 4826329"/>
                <a:gd name="connsiteX27" fmla="*/ 291308 w 2703271"/>
                <a:gd name="connsiteY27" fmla="*/ 1644919 h 4826329"/>
                <a:gd name="connsiteX0" fmla="*/ 291308 w 2703271"/>
                <a:gd name="connsiteY0" fmla="*/ 1765770 h 4947180"/>
                <a:gd name="connsiteX1" fmla="*/ 215108 w 2703271"/>
                <a:gd name="connsiteY1" fmla="*/ 2232495 h 4947180"/>
                <a:gd name="connsiteX2" fmla="*/ 262733 w 2703271"/>
                <a:gd name="connsiteY2" fmla="*/ 2794470 h 4947180"/>
                <a:gd name="connsiteX3" fmla="*/ 415133 w 2703271"/>
                <a:gd name="connsiteY3" fmla="*/ 3451695 h 4947180"/>
                <a:gd name="connsiteX4" fmla="*/ 215108 w 2703271"/>
                <a:gd name="connsiteY4" fmla="*/ 4327995 h 4947180"/>
                <a:gd name="connsiteX5" fmla="*/ 167483 w 2703271"/>
                <a:gd name="connsiteY5" fmla="*/ 4794720 h 4947180"/>
                <a:gd name="connsiteX6" fmla="*/ 396083 w 2703271"/>
                <a:gd name="connsiteY6" fmla="*/ 4947120 h 4947180"/>
                <a:gd name="connsiteX7" fmla="*/ 805658 w 2703271"/>
                <a:gd name="connsiteY7" fmla="*/ 4813770 h 4947180"/>
                <a:gd name="connsiteX8" fmla="*/ 1291433 w 2703271"/>
                <a:gd name="connsiteY8" fmla="*/ 4861395 h 4947180"/>
                <a:gd name="connsiteX9" fmla="*/ 1729583 w 2703271"/>
                <a:gd name="connsiteY9" fmla="*/ 4870920 h 4947180"/>
                <a:gd name="connsiteX10" fmla="*/ 2301083 w 2703271"/>
                <a:gd name="connsiteY10" fmla="*/ 4699470 h 4947180"/>
                <a:gd name="connsiteX11" fmla="*/ 2701133 w 2703271"/>
                <a:gd name="connsiteY11" fmla="*/ 4413720 h 4947180"/>
                <a:gd name="connsiteX12" fmla="*/ 2453483 w 2703271"/>
                <a:gd name="connsiteY12" fmla="*/ 3642195 h 4947180"/>
                <a:gd name="connsiteX13" fmla="*/ 2310608 w 2703271"/>
                <a:gd name="connsiteY13" fmla="*/ 3080220 h 4947180"/>
                <a:gd name="connsiteX14" fmla="*/ 2463008 w 2703271"/>
                <a:gd name="connsiteY14" fmla="*/ 2299170 h 4947180"/>
                <a:gd name="connsiteX15" fmla="*/ 2434433 w 2703271"/>
                <a:gd name="connsiteY15" fmla="*/ 1784820 h 4947180"/>
                <a:gd name="connsiteX16" fmla="*/ 2282033 w 2703271"/>
                <a:gd name="connsiteY16" fmla="*/ 1327620 h 4947180"/>
                <a:gd name="connsiteX17" fmla="*/ 2424908 w 2703271"/>
                <a:gd name="connsiteY17" fmla="*/ 698970 h 4947180"/>
                <a:gd name="connsiteX18" fmla="*/ 2348708 w 2703271"/>
                <a:gd name="connsiteY18" fmla="*/ 356070 h 4947180"/>
                <a:gd name="connsiteX19" fmla="*/ 2148683 w 2703271"/>
                <a:gd name="connsiteY19" fmla="*/ 241770 h 4947180"/>
                <a:gd name="connsiteX20" fmla="*/ 1624808 w 2703271"/>
                <a:gd name="connsiteY20" fmla="*/ 203670 h 4947180"/>
                <a:gd name="connsiteX21" fmla="*/ 1110458 w 2703271"/>
                <a:gd name="connsiteY21" fmla="*/ 346545 h 4947180"/>
                <a:gd name="connsiteX22" fmla="*/ 796133 w 2703271"/>
                <a:gd name="connsiteY22" fmla="*/ 232245 h 4947180"/>
                <a:gd name="connsiteX23" fmla="*/ 348458 w 2703271"/>
                <a:gd name="connsiteY23" fmla="*/ 3645 h 4947180"/>
                <a:gd name="connsiteX24" fmla="*/ 5558 w 2703271"/>
                <a:gd name="connsiteY24" fmla="*/ 432270 h 4947180"/>
                <a:gd name="connsiteX25" fmla="*/ 148433 w 2703271"/>
                <a:gd name="connsiteY25" fmla="*/ 860895 h 4947180"/>
                <a:gd name="connsiteX26" fmla="*/ 319883 w 2703271"/>
                <a:gd name="connsiteY26" fmla="*/ 1346670 h 4947180"/>
                <a:gd name="connsiteX27" fmla="*/ 291308 w 2703271"/>
                <a:gd name="connsiteY27" fmla="*/ 1765770 h 4947180"/>
                <a:gd name="connsiteX0" fmla="*/ 291308 w 2703271"/>
                <a:gd name="connsiteY0" fmla="*/ 1765770 h 4947180"/>
                <a:gd name="connsiteX1" fmla="*/ 215108 w 2703271"/>
                <a:gd name="connsiteY1" fmla="*/ 2232495 h 4947180"/>
                <a:gd name="connsiteX2" fmla="*/ 262733 w 2703271"/>
                <a:gd name="connsiteY2" fmla="*/ 2794470 h 4947180"/>
                <a:gd name="connsiteX3" fmla="*/ 415133 w 2703271"/>
                <a:gd name="connsiteY3" fmla="*/ 3451695 h 4947180"/>
                <a:gd name="connsiteX4" fmla="*/ 215108 w 2703271"/>
                <a:gd name="connsiteY4" fmla="*/ 4327995 h 4947180"/>
                <a:gd name="connsiteX5" fmla="*/ 167483 w 2703271"/>
                <a:gd name="connsiteY5" fmla="*/ 4794720 h 4947180"/>
                <a:gd name="connsiteX6" fmla="*/ 396083 w 2703271"/>
                <a:gd name="connsiteY6" fmla="*/ 4947120 h 4947180"/>
                <a:gd name="connsiteX7" fmla="*/ 805658 w 2703271"/>
                <a:gd name="connsiteY7" fmla="*/ 4813770 h 4947180"/>
                <a:gd name="connsiteX8" fmla="*/ 1291433 w 2703271"/>
                <a:gd name="connsiteY8" fmla="*/ 4861395 h 4947180"/>
                <a:gd name="connsiteX9" fmla="*/ 1729583 w 2703271"/>
                <a:gd name="connsiteY9" fmla="*/ 4870920 h 4947180"/>
                <a:gd name="connsiteX10" fmla="*/ 2301083 w 2703271"/>
                <a:gd name="connsiteY10" fmla="*/ 4699470 h 4947180"/>
                <a:gd name="connsiteX11" fmla="*/ 2701133 w 2703271"/>
                <a:gd name="connsiteY11" fmla="*/ 4413720 h 4947180"/>
                <a:gd name="connsiteX12" fmla="*/ 2453483 w 2703271"/>
                <a:gd name="connsiteY12" fmla="*/ 3642195 h 4947180"/>
                <a:gd name="connsiteX13" fmla="*/ 2310608 w 2703271"/>
                <a:gd name="connsiteY13" fmla="*/ 3080220 h 4947180"/>
                <a:gd name="connsiteX14" fmla="*/ 2463008 w 2703271"/>
                <a:gd name="connsiteY14" fmla="*/ 2299170 h 4947180"/>
                <a:gd name="connsiteX15" fmla="*/ 2434433 w 2703271"/>
                <a:gd name="connsiteY15" fmla="*/ 1784820 h 4947180"/>
                <a:gd name="connsiteX16" fmla="*/ 2282033 w 2703271"/>
                <a:gd name="connsiteY16" fmla="*/ 1327620 h 4947180"/>
                <a:gd name="connsiteX17" fmla="*/ 2424908 w 2703271"/>
                <a:gd name="connsiteY17" fmla="*/ 698970 h 4947180"/>
                <a:gd name="connsiteX18" fmla="*/ 2348708 w 2703271"/>
                <a:gd name="connsiteY18" fmla="*/ 356070 h 4947180"/>
                <a:gd name="connsiteX19" fmla="*/ 2158208 w 2703271"/>
                <a:gd name="connsiteY19" fmla="*/ 165570 h 4947180"/>
                <a:gd name="connsiteX20" fmla="*/ 1624808 w 2703271"/>
                <a:gd name="connsiteY20" fmla="*/ 203670 h 4947180"/>
                <a:gd name="connsiteX21" fmla="*/ 1110458 w 2703271"/>
                <a:gd name="connsiteY21" fmla="*/ 346545 h 4947180"/>
                <a:gd name="connsiteX22" fmla="*/ 796133 w 2703271"/>
                <a:gd name="connsiteY22" fmla="*/ 232245 h 4947180"/>
                <a:gd name="connsiteX23" fmla="*/ 348458 w 2703271"/>
                <a:gd name="connsiteY23" fmla="*/ 3645 h 4947180"/>
                <a:gd name="connsiteX24" fmla="*/ 5558 w 2703271"/>
                <a:gd name="connsiteY24" fmla="*/ 432270 h 4947180"/>
                <a:gd name="connsiteX25" fmla="*/ 148433 w 2703271"/>
                <a:gd name="connsiteY25" fmla="*/ 860895 h 4947180"/>
                <a:gd name="connsiteX26" fmla="*/ 319883 w 2703271"/>
                <a:gd name="connsiteY26" fmla="*/ 1346670 h 4947180"/>
                <a:gd name="connsiteX27" fmla="*/ 291308 w 2703271"/>
                <a:gd name="connsiteY27" fmla="*/ 1765770 h 4947180"/>
                <a:gd name="connsiteX0" fmla="*/ 291308 w 2703271"/>
                <a:gd name="connsiteY0" fmla="*/ 1765770 h 4947180"/>
                <a:gd name="connsiteX1" fmla="*/ 215108 w 2703271"/>
                <a:gd name="connsiteY1" fmla="*/ 2232495 h 4947180"/>
                <a:gd name="connsiteX2" fmla="*/ 262733 w 2703271"/>
                <a:gd name="connsiteY2" fmla="*/ 2794470 h 4947180"/>
                <a:gd name="connsiteX3" fmla="*/ 415133 w 2703271"/>
                <a:gd name="connsiteY3" fmla="*/ 3451695 h 4947180"/>
                <a:gd name="connsiteX4" fmla="*/ 215108 w 2703271"/>
                <a:gd name="connsiteY4" fmla="*/ 4327995 h 4947180"/>
                <a:gd name="connsiteX5" fmla="*/ 167483 w 2703271"/>
                <a:gd name="connsiteY5" fmla="*/ 4794720 h 4947180"/>
                <a:gd name="connsiteX6" fmla="*/ 396083 w 2703271"/>
                <a:gd name="connsiteY6" fmla="*/ 4947120 h 4947180"/>
                <a:gd name="connsiteX7" fmla="*/ 805658 w 2703271"/>
                <a:gd name="connsiteY7" fmla="*/ 4813770 h 4947180"/>
                <a:gd name="connsiteX8" fmla="*/ 1291433 w 2703271"/>
                <a:gd name="connsiteY8" fmla="*/ 4861395 h 4947180"/>
                <a:gd name="connsiteX9" fmla="*/ 1729583 w 2703271"/>
                <a:gd name="connsiteY9" fmla="*/ 4870920 h 4947180"/>
                <a:gd name="connsiteX10" fmla="*/ 2301083 w 2703271"/>
                <a:gd name="connsiteY10" fmla="*/ 4699470 h 4947180"/>
                <a:gd name="connsiteX11" fmla="*/ 2701133 w 2703271"/>
                <a:gd name="connsiteY11" fmla="*/ 4413720 h 4947180"/>
                <a:gd name="connsiteX12" fmla="*/ 2453483 w 2703271"/>
                <a:gd name="connsiteY12" fmla="*/ 3642195 h 4947180"/>
                <a:gd name="connsiteX13" fmla="*/ 2310608 w 2703271"/>
                <a:gd name="connsiteY13" fmla="*/ 3080220 h 4947180"/>
                <a:gd name="connsiteX14" fmla="*/ 2463008 w 2703271"/>
                <a:gd name="connsiteY14" fmla="*/ 2299170 h 4947180"/>
                <a:gd name="connsiteX15" fmla="*/ 2434433 w 2703271"/>
                <a:gd name="connsiteY15" fmla="*/ 1784820 h 4947180"/>
                <a:gd name="connsiteX16" fmla="*/ 2282033 w 2703271"/>
                <a:gd name="connsiteY16" fmla="*/ 1327620 h 4947180"/>
                <a:gd name="connsiteX17" fmla="*/ 2424908 w 2703271"/>
                <a:gd name="connsiteY17" fmla="*/ 698970 h 4947180"/>
                <a:gd name="connsiteX18" fmla="*/ 2415383 w 2703271"/>
                <a:gd name="connsiteY18" fmla="*/ 356070 h 4947180"/>
                <a:gd name="connsiteX19" fmla="*/ 2158208 w 2703271"/>
                <a:gd name="connsiteY19" fmla="*/ 165570 h 4947180"/>
                <a:gd name="connsiteX20" fmla="*/ 1624808 w 2703271"/>
                <a:gd name="connsiteY20" fmla="*/ 203670 h 4947180"/>
                <a:gd name="connsiteX21" fmla="*/ 1110458 w 2703271"/>
                <a:gd name="connsiteY21" fmla="*/ 346545 h 4947180"/>
                <a:gd name="connsiteX22" fmla="*/ 796133 w 2703271"/>
                <a:gd name="connsiteY22" fmla="*/ 232245 h 4947180"/>
                <a:gd name="connsiteX23" fmla="*/ 348458 w 2703271"/>
                <a:gd name="connsiteY23" fmla="*/ 3645 h 4947180"/>
                <a:gd name="connsiteX24" fmla="*/ 5558 w 2703271"/>
                <a:gd name="connsiteY24" fmla="*/ 432270 h 4947180"/>
                <a:gd name="connsiteX25" fmla="*/ 148433 w 2703271"/>
                <a:gd name="connsiteY25" fmla="*/ 860895 h 4947180"/>
                <a:gd name="connsiteX26" fmla="*/ 319883 w 2703271"/>
                <a:gd name="connsiteY26" fmla="*/ 1346670 h 4947180"/>
                <a:gd name="connsiteX27" fmla="*/ 291308 w 2703271"/>
                <a:gd name="connsiteY27" fmla="*/ 1765770 h 4947180"/>
                <a:gd name="connsiteX0" fmla="*/ 291308 w 2703271"/>
                <a:gd name="connsiteY0" fmla="*/ 1765770 h 4947410"/>
                <a:gd name="connsiteX1" fmla="*/ 215108 w 2703271"/>
                <a:gd name="connsiteY1" fmla="*/ 2232495 h 4947410"/>
                <a:gd name="connsiteX2" fmla="*/ 262733 w 2703271"/>
                <a:gd name="connsiteY2" fmla="*/ 2794470 h 4947410"/>
                <a:gd name="connsiteX3" fmla="*/ 415133 w 2703271"/>
                <a:gd name="connsiteY3" fmla="*/ 3451695 h 4947410"/>
                <a:gd name="connsiteX4" fmla="*/ 215108 w 2703271"/>
                <a:gd name="connsiteY4" fmla="*/ 4327995 h 4947410"/>
                <a:gd name="connsiteX5" fmla="*/ 167483 w 2703271"/>
                <a:gd name="connsiteY5" fmla="*/ 4794720 h 4947410"/>
                <a:gd name="connsiteX6" fmla="*/ 396083 w 2703271"/>
                <a:gd name="connsiteY6" fmla="*/ 4947120 h 4947410"/>
                <a:gd name="connsiteX7" fmla="*/ 853283 w 2703271"/>
                <a:gd name="connsiteY7" fmla="*/ 4766145 h 4947410"/>
                <a:gd name="connsiteX8" fmla="*/ 1291433 w 2703271"/>
                <a:gd name="connsiteY8" fmla="*/ 4861395 h 4947410"/>
                <a:gd name="connsiteX9" fmla="*/ 1729583 w 2703271"/>
                <a:gd name="connsiteY9" fmla="*/ 4870920 h 4947410"/>
                <a:gd name="connsiteX10" fmla="*/ 2301083 w 2703271"/>
                <a:gd name="connsiteY10" fmla="*/ 4699470 h 4947410"/>
                <a:gd name="connsiteX11" fmla="*/ 2701133 w 2703271"/>
                <a:gd name="connsiteY11" fmla="*/ 4413720 h 4947410"/>
                <a:gd name="connsiteX12" fmla="*/ 2453483 w 2703271"/>
                <a:gd name="connsiteY12" fmla="*/ 3642195 h 4947410"/>
                <a:gd name="connsiteX13" fmla="*/ 2310608 w 2703271"/>
                <a:gd name="connsiteY13" fmla="*/ 3080220 h 4947410"/>
                <a:gd name="connsiteX14" fmla="*/ 2463008 w 2703271"/>
                <a:gd name="connsiteY14" fmla="*/ 2299170 h 4947410"/>
                <a:gd name="connsiteX15" fmla="*/ 2434433 w 2703271"/>
                <a:gd name="connsiteY15" fmla="*/ 1784820 h 4947410"/>
                <a:gd name="connsiteX16" fmla="*/ 2282033 w 2703271"/>
                <a:gd name="connsiteY16" fmla="*/ 1327620 h 4947410"/>
                <a:gd name="connsiteX17" fmla="*/ 2424908 w 2703271"/>
                <a:gd name="connsiteY17" fmla="*/ 698970 h 4947410"/>
                <a:gd name="connsiteX18" fmla="*/ 2415383 w 2703271"/>
                <a:gd name="connsiteY18" fmla="*/ 356070 h 4947410"/>
                <a:gd name="connsiteX19" fmla="*/ 2158208 w 2703271"/>
                <a:gd name="connsiteY19" fmla="*/ 165570 h 4947410"/>
                <a:gd name="connsiteX20" fmla="*/ 1624808 w 2703271"/>
                <a:gd name="connsiteY20" fmla="*/ 203670 h 4947410"/>
                <a:gd name="connsiteX21" fmla="*/ 1110458 w 2703271"/>
                <a:gd name="connsiteY21" fmla="*/ 346545 h 4947410"/>
                <a:gd name="connsiteX22" fmla="*/ 796133 w 2703271"/>
                <a:gd name="connsiteY22" fmla="*/ 232245 h 4947410"/>
                <a:gd name="connsiteX23" fmla="*/ 348458 w 2703271"/>
                <a:gd name="connsiteY23" fmla="*/ 3645 h 4947410"/>
                <a:gd name="connsiteX24" fmla="*/ 5558 w 2703271"/>
                <a:gd name="connsiteY24" fmla="*/ 432270 h 4947410"/>
                <a:gd name="connsiteX25" fmla="*/ 148433 w 2703271"/>
                <a:gd name="connsiteY25" fmla="*/ 860895 h 4947410"/>
                <a:gd name="connsiteX26" fmla="*/ 319883 w 2703271"/>
                <a:gd name="connsiteY26" fmla="*/ 1346670 h 4947410"/>
                <a:gd name="connsiteX27" fmla="*/ 291308 w 2703271"/>
                <a:gd name="connsiteY27" fmla="*/ 1765770 h 4947410"/>
                <a:gd name="connsiteX0" fmla="*/ 291308 w 2703271"/>
                <a:gd name="connsiteY0" fmla="*/ 1765770 h 4956901"/>
                <a:gd name="connsiteX1" fmla="*/ 215108 w 2703271"/>
                <a:gd name="connsiteY1" fmla="*/ 2232495 h 4956901"/>
                <a:gd name="connsiteX2" fmla="*/ 262733 w 2703271"/>
                <a:gd name="connsiteY2" fmla="*/ 2794470 h 4956901"/>
                <a:gd name="connsiteX3" fmla="*/ 415133 w 2703271"/>
                <a:gd name="connsiteY3" fmla="*/ 3451695 h 4956901"/>
                <a:gd name="connsiteX4" fmla="*/ 215108 w 2703271"/>
                <a:gd name="connsiteY4" fmla="*/ 4327995 h 4956901"/>
                <a:gd name="connsiteX5" fmla="*/ 167483 w 2703271"/>
                <a:gd name="connsiteY5" fmla="*/ 4794720 h 4956901"/>
                <a:gd name="connsiteX6" fmla="*/ 453233 w 2703271"/>
                <a:gd name="connsiteY6" fmla="*/ 4956645 h 4956901"/>
                <a:gd name="connsiteX7" fmla="*/ 853283 w 2703271"/>
                <a:gd name="connsiteY7" fmla="*/ 4766145 h 4956901"/>
                <a:gd name="connsiteX8" fmla="*/ 1291433 w 2703271"/>
                <a:gd name="connsiteY8" fmla="*/ 4861395 h 4956901"/>
                <a:gd name="connsiteX9" fmla="*/ 1729583 w 2703271"/>
                <a:gd name="connsiteY9" fmla="*/ 4870920 h 4956901"/>
                <a:gd name="connsiteX10" fmla="*/ 2301083 w 2703271"/>
                <a:gd name="connsiteY10" fmla="*/ 4699470 h 4956901"/>
                <a:gd name="connsiteX11" fmla="*/ 2701133 w 2703271"/>
                <a:gd name="connsiteY11" fmla="*/ 4413720 h 4956901"/>
                <a:gd name="connsiteX12" fmla="*/ 2453483 w 2703271"/>
                <a:gd name="connsiteY12" fmla="*/ 3642195 h 4956901"/>
                <a:gd name="connsiteX13" fmla="*/ 2310608 w 2703271"/>
                <a:gd name="connsiteY13" fmla="*/ 3080220 h 4956901"/>
                <a:gd name="connsiteX14" fmla="*/ 2463008 w 2703271"/>
                <a:gd name="connsiteY14" fmla="*/ 2299170 h 4956901"/>
                <a:gd name="connsiteX15" fmla="*/ 2434433 w 2703271"/>
                <a:gd name="connsiteY15" fmla="*/ 1784820 h 4956901"/>
                <a:gd name="connsiteX16" fmla="*/ 2282033 w 2703271"/>
                <a:gd name="connsiteY16" fmla="*/ 1327620 h 4956901"/>
                <a:gd name="connsiteX17" fmla="*/ 2424908 w 2703271"/>
                <a:gd name="connsiteY17" fmla="*/ 698970 h 4956901"/>
                <a:gd name="connsiteX18" fmla="*/ 2415383 w 2703271"/>
                <a:gd name="connsiteY18" fmla="*/ 356070 h 4956901"/>
                <a:gd name="connsiteX19" fmla="*/ 2158208 w 2703271"/>
                <a:gd name="connsiteY19" fmla="*/ 165570 h 4956901"/>
                <a:gd name="connsiteX20" fmla="*/ 1624808 w 2703271"/>
                <a:gd name="connsiteY20" fmla="*/ 203670 h 4956901"/>
                <a:gd name="connsiteX21" fmla="*/ 1110458 w 2703271"/>
                <a:gd name="connsiteY21" fmla="*/ 346545 h 4956901"/>
                <a:gd name="connsiteX22" fmla="*/ 796133 w 2703271"/>
                <a:gd name="connsiteY22" fmla="*/ 232245 h 4956901"/>
                <a:gd name="connsiteX23" fmla="*/ 348458 w 2703271"/>
                <a:gd name="connsiteY23" fmla="*/ 3645 h 4956901"/>
                <a:gd name="connsiteX24" fmla="*/ 5558 w 2703271"/>
                <a:gd name="connsiteY24" fmla="*/ 432270 h 4956901"/>
                <a:gd name="connsiteX25" fmla="*/ 148433 w 2703271"/>
                <a:gd name="connsiteY25" fmla="*/ 860895 h 4956901"/>
                <a:gd name="connsiteX26" fmla="*/ 319883 w 2703271"/>
                <a:gd name="connsiteY26" fmla="*/ 1346670 h 4956901"/>
                <a:gd name="connsiteX27" fmla="*/ 291308 w 2703271"/>
                <a:gd name="connsiteY27" fmla="*/ 1765770 h 4956901"/>
                <a:gd name="connsiteX0" fmla="*/ 291308 w 2701474"/>
                <a:gd name="connsiteY0" fmla="*/ 1765770 h 4956901"/>
                <a:gd name="connsiteX1" fmla="*/ 215108 w 2701474"/>
                <a:gd name="connsiteY1" fmla="*/ 2232495 h 4956901"/>
                <a:gd name="connsiteX2" fmla="*/ 262733 w 2701474"/>
                <a:gd name="connsiteY2" fmla="*/ 2794470 h 4956901"/>
                <a:gd name="connsiteX3" fmla="*/ 415133 w 2701474"/>
                <a:gd name="connsiteY3" fmla="*/ 3451695 h 4956901"/>
                <a:gd name="connsiteX4" fmla="*/ 215108 w 2701474"/>
                <a:gd name="connsiteY4" fmla="*/ 4327995 h 4956901"/>
                <a:gd name="connsiteX5" fmla="*/ 167483 w 2701474"/>
                <a:gd name="connsiteY5" fmla="*/ 4794720 h 4956901"/>
                <a:gd name="connsiteX6" fmla="*/ 453233 w 2701474"/>
                <a:gd name="connsiteY6" fmla="*/ 4956645 h 4956901"/>
                <a:gd name="connsiteX7" fmla="*/ 853283 w 2701474"/>
                <a:gd name="connsiteY7" fmla="*/ 4766145 h 4956901"/>
                <a:gd name="connsiteX8" fmla="*/ 1291433 w 2701474"/>
                <a:gd name="connsiteY8" fmla="*/ 4861395 h 4956901"/>
                <a:gd name="connsiteX9" fmla="*/ 1729583 w 2701474"/>
                <a:gd name="connsiteY9" fmla="*/ 4870920 h 4956901"/>
                <a:gd name="connsiteX10" fmla="*/ 2396333 w 2701474"/>
                <a:gd name="connsiteY10" fmla="*/ 4737570 h 4956901"/>
                <a:gd name="connsiteX11" fmla="*/ 2701133 w 2701474"/>
                <a:gd name="connsiteY11" fmla="*/ 4413720 h 4956901"/>
                <a:gd name="connsiteX12" fmla="*/ 2453483 w 2701474"/>
                <a:gd name="connsiteY12" fmla="*/ 3642195 h 4956901"/>
                <a:gd name="connsiteX13" fmla="*/ 2310608 w 2701474"/>
                <a:gd name="connsiteY13" fmla="*/ 3080220 h 4956901"/>
                <a:gd name="connsiteX14" fmla="*/ 2463008 w 2701474"/>
                <a:gd name="connsiteY14" fmla="*/ 2299170 h 4956901"/>
                <a:gd name="connsiteX15" fmla="*/ 2434433 w 2701474"/>
                <a:gd name="connsiteY15" fmla="*/ 1784820 h 4956901"/>
                <a:gd name="connsiteX16" fmla="*/ 2282033 w 2701474"/>
                <a:gd name="connsiteY16" fmla="*/ 1327620 h 4956901"/>
                <a:gd name="connsiteX17" fmla="*/ 2424908 w 2701474"/>
                <a:gd name="connsiteY17" fmla="*/ 698970 h 4956901"/>
                <a:gd name="connsiteX18" fmla="*/ 2415383 w 2701474"/>
                <a:gd name="connsiteY18" fmla="*/ 356070 h 4956901"/>
                <a:gd name="connsiteX19" fmla="*/ 2158208 w 2701474"/>
                <a:gd name="connsiteY19" fmla="*/ 165570 h 4956901"/>
                <a:gd name="connsiteX20" fmla="*/ 1624808 w 2701474"/>
                <a:gd name="connsiteY20" fmla="*/ 203670 h 4956901"/>
                <a:gd name="connsiteX21" fmla="*/ 1110458 w 2701474"/>
                <a:gd name="connsiteY21" fmla="*/ 346545 h 4956901"/>
                <a:gd name="connsiteX22" fmla="*/ 796133 w 2701474"/>
                <a:gd name="connsiteY22" fmla="*/ 232245 h 4956901"/>
                <a:gd name="connsiteX23" fmla="*/ 348458 w 2701474"/>
                <a:gd name="connsiteY23" fmla="*/ 3645 h 4956901"/>
                <a:gd name="connsiteX24" fmla="*/ 5558 w 2701474"/>
                <a:gd name="connsiteY24" fmla="*/ 432270 h 4956901"/>
                <a:gd name="connsiteX25" fmla="*/ 148433 w 2701474"/>
                <a:gd name="connsiteY25" fmla="*/ 860895 h 4956901"/>
                <a:gd name="connsiteX26" fmla="*/ 319883 w 2701474"/>
                <a:gd name="connsiteY26" fmla="*/ 1346670 h 4956901"/>
                <a:gd name="connsiteX27" fmla="*/ 291308 w 2701474"/>
                <a:gd name="connsiteY27" fmla="*/ 1765770 h 4956901"/>
                <a:gd name="connsiteX0" fmla="*/ 291308 w 2758558"/>
                <a:gd name="connsiteY0" fmla="*/ 1765770 h 4956901"/>
                <a:gd name="connsiteX1" fmla="*/ 215108 w 2758558"/>
                <a:gd name="connsiteY1" fmla="*/ 2232495 h 4956901"/>
                <a:gd name="connsiteX2" fmla="*/ 262733 w 2758558"/>
                <a:gd name="connsiteY2" fmla="*/ 2794470 h 4956901"/>
                <a:gd name="connsiteX3" fmla="*/ 415133 w 2758558"/>
                <a:gd name="connsiteY3" fmla="*/ 3451695 h 4956901"/>
                <a:gd name="connsiteX4" fmla="*/ 215108 w 2758558"/>
                <a:gd name="connsiteY4" fmla="*/ 4327995 h 4956901"/>
                <a:gd name="connsiteX5" fmla="*/ 167483 w 2758558"/>
                <a:gd name="connsiteY5" fmla="*/ 4794720 h 4956901"/>
                <a:gd name="connsiteX6" fmla="*/ 453233 w 2758558"/>
                <a:gd name="connsiteY6" fmla="*/ 4956645 h 4956901"/>
                <a:gd name="connsiteX7" fmla="*/ 853283 w 2758558"/>
                <a:gd name="connsiteY7" fmla="*/ 4766145 h 4956901"/>
                <a:gd name="connsiteX8" fmla="*/ 1291433 w 2758558"/>
                <a:gd name="connsiteY8" fmla="*/ 4861395 h 4956901"/>
                <a:gd name="connsiteX9" fmla="*/ 1729583 w 2758558"/>
                <a:gd name="connsiteY9" fmla="*/ 4870920 h 4956901"/>
                <a:gd name="connsiteX10" fmla="*/ 2396333 w 2758558"/>
                <a:gd name="connsiteY10" fmla="*/ 4737570 h 4956901"/>
                <a:gd name="connsiteX11" fmla="*/ 2758283 w 2758558"/>
                <a:gd name="connsiteY11" fmla="*/ 4375620 h 4956901"/>
                <a:gd name="connsiteX12" fmla="*/ 2453483 w 2758558"/>
                <a:gd name="connsiteY12" fmla="*/ 3642195 h 4956901"/>
                <a:gd name="connsiteX13" fmla="*/ 2310608 w 2758558"/>
                <a:gd name="connsiteY13" fmla="*/ 3080220 h 4956901"/>
                <a:gd name="connsiteX14" fmla="*/ 2463008 w 2758558"/>
                <a:gd name="connsiteY14" fmla="*/ 2299170 h 4956901"/>
                <a:gd name="connsiteX15" fmla="*/ 2434433 w 2758558"/>
                <a:gd name="connsiteY15" fmla="*/ 1784820 h 4956901"/>
                <a:gd name="connsiteX16" fmla="*/ 2282033 w 2758558"/>
                <a:gd name="connsiteY16" fmla="*/ 1327620 h 4956901"/>
                <a:gd name="connsiteX17" fmla="*/ 2424908 w 2758558"/>
                <a:gd name="connsiteY17" fmla="*/ 698970 h 4956901"/>
                <a:gd name="connsiteX18" fmla="*/ 2415383 w 2758558"/>
                <a:gd name="connsiteY18" fmla="*/ 356070 h 4956901"/>
                <a:gd name="connsiteX19" fmla="*/ 2158208 w 2758558"/>
                <a:gd name="connsiteY19" fmla="*/ 165570 h 4956901"/>
                <a:gd name="connsiteX20" fmla="*/ 1624808 w 2758558"/>
                <a:gd name="connsiteY20" fmla="*/ 203670 h 4956901"/>
                <a:gd name="connsiteX21" fmla="*/ 1110458 w 2758558"/>
                <a:gd name="connsiteY21" fmla="*/ 346545 h 4956901"/>
                <a:gd name="connsiteX22" fmla="*/ 796133 w 2758558"/>
                <a:gd name="connsiteY22" fmla="*/ 232245 h 4956901"/>
                <a:gd name="connsiteX23" fmla="*/ 348458 w 2758558"/>
                <a:gd name="connsiteY23" fmla="*/ 3645 h 4956901"/>
                <a:gd name="connsiteX24" fmla="*/ 5558 w 2758558"/>
                <a:gd name="connsiteY24" fmla="*/ 432270 h 4956901"/>
                <a:gd name="connsiteX25" fmla="*/ 148433 w 2758558"/>
                <a:gd name="connsiteY25" fmla="*/ 860895 h 4956901"/>
                <a:gd name="connsiteX26" fmla="*/ 319883 w 2758558"/>
                <a:gd name="connsiteY26" fmla="*/ 1346670 h 4956901"/>
                <a:gd name="connsiteX27" fmla="*/ 291308 w 2758558"/>
                <a:gd name="connsiteY27" fmla="*/ 1765770 h 4956901"/>
                <a:gd name="connsiteX0" fmla="*/ 291308 w 2682454"/>
                <a:gd name="connsiteY0" fmla="*/ 1765770 h 4956901"/>
                <a:gd name="connsiteX1" fmla="*/ 215108 w 2682454"/>
                <a:gd name="connsiteY1" fmla="*/ 2232495 h 4956901"/>
                <a:gd name="connsiteX2" fmla="*/ 262733 w 2682454"/>
                <a:gd name="connsiteY2" fmla="*/ 2794470 h 4956901"/>
                <a:gd name="connsiteX3" fmla="*/ 415133 w 2682454"/>
                <a:gd name="connsiteY3" fmla="*/ 3451695 h 4956901"/>
                <a:gd name="connsiteX4" fmla="*/ 215108 w 2682454"/>
                <a:gd name="connsiteY4" fmla="*/ 4327995 h 4956901"/>
                <a:gd name="connsiteX5" fmla="*/ 167483 w 2682454"/>
                <a:gd name="connsiteY5" fmla="*/ 4794720 h 4956901"/>
                <a:gd name="connsiteX6" fmla="*/ 453233 w 2682454"/>
                <a:gd name="connsiteY6" fmla="*/ 4956645 h 4956901"/>
                <a:gd name="connsiteX7" fmla="*/ 853283 w 2682454"/>
                <a:gd name="connsiteY7" fmla="*/ 4766145 h 4956901"/>
                <a:gd name="connsiteX8" fmla="*/ 1291433 w 2682454"/>
                <a:gd name="connsiteY8" fmla="*/ 4861395 h 4956901"/>
                <a:gd name="connsiteX9" fmla="*/ 1729583 w 2682454"/>
                <a:gd name="connsiteY9" fmla="*/ 4870920 h 4956901"/>
                <a:gd name="connsiteX10" fmla="*/ 2396333 w 2682454"/>
                <a:gd name="connsiteY10" fmla="*/ 4737570 h 4956901"/>
                <a:gd name="connsiteX11" fmla="*/ 2682083 w 2682454"/>
                <a:gd name="connsiteY11" fmla="*/ 4375620 h 4956901"/>
                <a:gd name="connsiteX12" fmla="*/ 2453483 w 2682454"/>
                <a:gd name="connsiteY12" fmla="*/ 3642195 h 4956901"/>
                <a:gd name="connsiteX13" fmla="*/ 2310608 w 2682454"/>
                <a:gd name="connsiteY13" fmla="*/ 3080220 h 4956901"/>
                <a:gd name="connsiteX14" fmla="*/ 2463008 w 2682454"/>
                <a:gd name="connsiteY14" fmla="*/ 2299170 h 4956901"/>
                <a:gd name="connsiteX15" fmla="*/ 2434433 w 2682454"/>
                <a:gd name="connsiteY15" fmla="*/ 1784820 h 4956901"/>
                <a:gd name="connsiteX16" fmla="*/ 2282033 w 2682454"/>
                <a:gd name="connsiteY16" fmla="*/ 1327620 h 4956901"/>
                <a:gd name="connsiteX17" fmla="*/ 2424908 w 2682454"/>
                <a:gd name="connsiteY17" fmla="*/ 698970 h 4956901"/>
                <a:gd name="connsiteX18" fmla="*/ 2415383 w 2682454"/>
                <a:gd name="connsiteY18" fmla="*/ 356070 h 4956901"/>
                <a:gd name="connsiteX19" fmla="*/ 2158208 w 2682454"/>
                <a:gd name="connsiteY19" fmla="*/ 165570 h 4956901"/>
                <a:gd name="connsiteX20" fmla="*/ 1624808 w 2682454"/>
                <a:gd name="connsiteY20" fmla="*/ 203670 h 4956901"/>
                <a:gd name="connsiteX21" fmla="*/ 1110458 w 2682454"/>
                <a:gd name="connsiteY21" fmla="*/ 346545 h 4956901"/>
                <a:gd name="connsiteX22" fmla="*/ 796133 w 2682454"/>
                <a:gd name="connsiteY22" fmla="*/ 232245 h 4956901"/>
                <a:gd name="connsiteX23" fmla="*/ 348458 w 2682454"/>
                <a:gd name="connsiteY23" fmla="*/ 3645 h 4956901"/>
                <a:gd name="connsiteX24" fmla="*/ 5558 w 2682454"/>
                <a:gd name="connsiteY24" fmla="*/ 432270 h 4956901"/>
                <a:gd name="connsiteX25" fmla="*/ 148433 w 2682454"/>
                <a:gd name="connsiteY25" fmla="*/ 860895 h 4956901"/>
                <a:gd name="connsiteX26" fmla="*/ 319883 w 2682454"/>
                <a:gd name="connsiteY26" fmla="*/ 1346670 h 4956901"/>
                <a:gd name="connsiteX27" fmla="*/ 291308 w 2682454"/>
                <a:gd name="connsiteY27" fmla="*/ 1765770 h 4956901"/>
                <a:gd name="connsiteX0" fmla="*/ 285750 w 2676896"/>
                <a:gd name="connsiteY0" fmla="*/ 1897929 h 5089060"/>
                <a:gd name="connsiteX1" fmla="*/ 209550 w 2676896"/>
                <a:gd name="connsiteY1" fmla="*/ 2364654 h 5089060"/>
                <a:gd name="connsiteX2" fmla="*/ 257175 w 2676896"/>
                <a:gd name="connsiteY2" fmla="*/ 2926629 h 5089060"/>
                <a:gd name="connsiteX3" fmla="*/ 409575 w 2676896"/>
                <a:gd name="connsiteY3" fmla="*/ 3583854 h 5089060"/>
                <a:gd name="connsiteX4" fmla="*/ 209550 w 2676896"/>
                <a:gd name="connsiteY4" fmla="*/ 4460154 h 5089060"/>
                <a:gd name="connsiteX5" fmla="*/ 161925 w 2676896"/>
                <a:gd name="connsiteY5" fmla="*/ 4926879 h 5089060"/>
                <a:gd name="connsiteX6" fmla="*/ 447675 w 2676896"/>
                <a:gd name="connsiteY6" fmla="*/ 5088804 h 5089060"/>
                <a:gd name="connsiteX7" fmla="*/ 847725 w 2676896"/>
                <a:gd name="connsiteY7" fmla="*/ 4898304 h 5089060"/>
                <a:gd name="connsiteX8" fmla="*/ 1285875 w 2676896"/>
                <a:gd name="connsiteY8" fmla="*/ 4993554 h 5089060"/>
                <a:gd name="connsiteX9" fmla="*/ 1724025 w 2676896"/>
                <a:gd name="connsiteY9" fmla="*/ 5003079 h 5089060"/>
                <a:gd name="connsiteX10" fmla="*/ 2390775 w 2676896"/>
                <a:gd name="connsiteY10" fmla="*/ 4869729 h 5089060"/>
                <a:gd name="connsiteX11" fmla="*/ 2676525 w 2676896"/>
                <a:gd name="connsiteY11" fmla="*/ 4507779 h 5089060"/>
                <a:gd name="connsiteX12" fmla="*/ 2447925 w 2676896"/>
                <a:gd name="connsiteY12" fmla="*/ 3774354 h 5089060"/>
                <a:gd name="connsiteX13" fmla="*/ 2305050 w 2676896"/>
                <a:gd name="connsiteY13" fmla="*/ 3212379 h 5089060"/>
                <a:gd name="connsiteX14" fmla="*/ 2457450 w 2676896"/>
                <a:gd name="connsiteY14" fmla="*/ 2431329 h 5089060"/>
                <a:gd name="connsiteX15" fmla="*/ 2428875 w 2676896"/>
                <a:gd name="connsiteY15" fmla="*/ 1916979 h 5089060"/>
                <a:gd name="connsiteX16" fmla="*/ 2276475 w 2676896"/>
                <a:gd name="connsiteY16" fmla="*/ 1459779 h 5089060"/>
                <a:gd name="connsiteX17" fmla="*/ 2419350 w 2676896"/>
                <a:gd name="connsiteY17" fmla="*/ 831129 h 5089060"/>
                <a:gd name="connsiteX18" fmla="*/ 2409825 w 2676896"/>
                <a:gd name="connsiteY18" fmla="*/ 488229 h 5089060"/>
                <a:gd name="connsiteX19" fmla="*/ 2152650 w 2676896"/>
                <a:gd name="connsiteY19" fmla="*/ 297729 h 5089060"/>
                <a:gd name="connsiteX20" fmla="*/ 1619250 w 2676896"/>
                <a:gd name="connsiteY20" fmla="*/ 335829 h 5089060"/>
                <a:gd name="connsiteX21" fmla="*/ 1104900 w 2676896"/>
                <a:gd name="connsiteY21" fmla="*/ 478704 h 5089060"/>
                <a:gd name="connsiteX22" fmla="*/ 790575 w 2676896"/>
                <a:gd name="connsiteY22" fmla="*/ 364404 h 5089060"/>
                <a:gd name="connsiteX23" fmla="*/ 142875 w 2676896"/>
                <a:gd name="connsiteY23" fmla="*/ 2454 h 5089060"/>
                <a:gd name="connsiteX24" fmla="*/ 0 w 2676896"/>
                <a:gd name="connsiteY24" fmla="*/ 564429 h 5089060"/>
                <a:gd name="connsiteX25" fmla="*/ 142875 w 2676896"/>
                <a:gd name="connsiteY25" fmla="*/ 993054 h 5089060"/>
                <a:gd name="connsiteX26" fmla="*/ 314325 w 2676896"/>
                <a:gd name="connsiteY26" fmla="*/ 1478829 h 5089060"/>
                <a:gd name="connsiteX27" fmla="*/ 285750 w 2676896"/>
                <a:gd name="connsiteY27" fmla="*/ 1897929 h 5089060"/>
                <a:gd name="connsiteX0" fmla="*/ 331801 w 2722947"/>
                <a:gd name="connsiteY0" fmla="*/ 1948696 h 5139827"/>
                <a:gd name="connsiteX1" fmla="*/ 255601 w 2722947"/>
                <a:gd name="connsiteY1" fmla="*/ 2415421 h 5139827"/>
                <a:gd name="connsiteX2" fmla="*/ 303226 w 2722947"/>
                <a:gd name="connsiteY2" fmla="*/ 2977396 h 5139827"/>
                <a:gd name="connsiteX3" fmla="*/ 455626 w 2722947"/>
                <a:gd name="connsiteY3" fmla="*/ 3634621 h 5139827"/>
                <a:gd name="connsiteX4" fmla="*/ 255601 w 2722947"/>
                <a:gd name="connsiteY4" fmla="*/ 4510921 h 5139827"/>
                <a:gd name="connsiteX5" fmla="*/ 207976 w 2722947"/>
                <a:gd name="connsiteY5" fmla="*/ 4977646 h 5139827"/>
                <a:gd name="connsiteX6" fmla="*/ 493726 w 2722947"/>
                <a:gd name="connsiteY6" fmla="*/ 5139571 h 5139827"/>
                <a:gd name="connsiteX7" fmla="*/ 893776 w 2722947"/>
                <a:gd name="connsiteY7" fmla="*/ 4949071 h 5139827"/>
                <a:gd name="connsiteX8" fmla="*/ 1331926 w 2722947"/>
                <a:gd name="connsiteY8" fmla="*/ 5044321 h 5139827"/>
                <a:gd name="connsiteX9" fmla="*/ 1770076 w 2722947"/>
                <a:gd name="connsiteY9" fmla="*/ 5053846 h 5139827"/>
                <a:gd name="connsiteX10" fmla="*/ 2436826 w 2722947"/>
                <a:gd name="connsiteY10" fmla="*/ 4920496 h 5139827"/>
                <a:gd name="connsiteX11" fmla="*/ 2722576 w 2722947"/>
                <a:gd name="connsiteY11" fmla="*/ 4558546 h 5139827"/>
                <a:gd name="connsiteX12" fmla="*/ 2493976 w 2722947"/>
                <a:gd name="connsiteY12" fmla="*/ 3825121 h 5139827"/>
                <a:gd name="connsiteX13" fmla="*/ 2351101 w 2722947"/>
                <a:gd name="connsiteY13" fmla="*/ 3263146 h 5139827"/>
                <a:gd name="connsiteX14" fmla="*/ 2503501 w 2722947"/>
                <a:gd name="connsiteY14" fmla="*/ 2482096 h 5139827"/>
                <a:gd name="connsiteX15" fmla="*/ 2474926 w 2722947"/>
                <a:gd name="connsiteY15" fmla="*/ 1967746 h 5139827"/>
                <a:gd name="connsiteX16" fmla="*/ 2322526 w 2722947"/>
                <a:gd name="connsiteY16" fmla="*/ 1510546 h 5139827"/>
                <a:gd name="connsiteX17" fmla="*/ 2465401 w 2722947"/>
                <a:gd name="connsiteY17" fmla="*/ 881896 h 5139827"/>
                <a:gd name="connsiteX18" fmla="*/ 2455876 w 2722947"/>
                <a:gd name="connsiteY18" fmla="*/ 538996 h 5139827"/>
                <a:gd name="connsiteX19" fmla="*/ 2198701 w 2722947"/>
                <a:gd name="connsiteY19" fmla="*/ 348496 h 5139827"/>
                <a:gd name="connsiteX20" fmla="*/ 1665301 w 2722947"/>
                <a:gd name="connsiteY20" fmla="*/ 386596 h 5139827"/>
                <a:gd name="connsiteX21" fmla="*/ 1150951 w 2722947"/>
                <a:gd name="connsiteY21" fmla="*/ 529471 h 5139827"/>
                <a:gd name="connsiteX22" fmla="*/ 836626 w 2722947"/>
                <a:gd name="connsiteY22" fmla="*/ 415171 h 5139827"/>
                <a:gd name="connsiteX23" fmla="*/ 188926 w 2722947"/>
                <a:gd name="connsiteY23" fmla="*/ 53221 h 5139827"/>
                <a:gd name="connsiteX24" fmla="*/ 46051 w 2722947"/>
                <a:gd name="connsiteY24" fmla="*/ 615196 h 5139827"/>
                <a:gd name="connsiteX25" fmla="*/ 188926 w 2722947"/>
                <a:gd name="connsiteY25" fmla="*/ 1043821 h 5139827"/>
                <a:gd name="connsiteX26" fmla="*/ 360376 w 2722947"/>
                <a:gd name="connsiteY26" fmla="*/ 1529596 h 5139827"/>
                <a:gd name="connsiteX27" fmla="*/ 331801 w 2722947"/>
                <a:gd name="connsiteY27" fmla="*/ 1948696 h 5139827"/>
                <a:gd name="connsiteX0" fmla="*/ 301499 w 2692645"/>
                <a:gd name="connsiteY0" fmla="*/ 1860882 h 5052013"/>
                <a:gd name="connsiteX1" fmla="*/ 225299 w 2692645"/>
                <a:gd name="connsiteY1" fmla="*/ 2327607 h 5052013"/>
                <a:gd name="connsiteX2" fmla="*/ 272924 w 2692645"/>
                <a:gd name="connsiteY2" fmla="*/ 2889582 h 5052013"/>
                <a:gd name="connsiteX3" fmla="*/ 425324 w 2692645"/>
                <a:gd name="connsiteY3" fmla="*/ 3546807 h 5052013"/>
                <a:gd name="connsiteX4" fmla="*/ 225299 w 2692645"/>
                <a:gd name="connsiteY4" fmla="*/ 4423107 h 5052013"/>
                <a:gd name="connsiteX5" fmla="*/ 177674 w 2692645"/>
                <a:gd name="connsiteY5" fmla="*/ 4889832 h 5052013"/>
                <a:gd name="connsiteX6" fmla="*/ 463424 w 2692645"/>
                <a:gd name="connsiteY6" fmla="*/ 5051757 h 5052013"/>
                <a:gd name="connsiteX7" fmla="*/ 863474 w 2692645"/>
                <a:gd name="connsiteY7" fmla="*/ 4861257 h 5052013"/>
                <a:gd name="connsiteX8" fmla="*/ 1301624 w 2692645"/>
                <a:gd name="connsiteY8" fmla="*/ 4956507 h 5052013"/>
                <a:gd name="connsiteX9" fmla="*/ 1739774 w 2692645"/>
                <a:gd name="connsiteY9" fmla="*/ 4966032 h 5052013"/>
                <a:gd name="connsiteX10" fmla="*/ 2406524 w 2692645"/>
                <a:gd name="connsiteY10" fmla="*/ 4832682 h 5052013"/>
                <a:gd name="connsiteX11" fmla="*/ 2692274 w 2692645"/>
                <a:gd name="connsiteY11" fmla="*/ 4470732 h 5052013"/>
                <a:gd name="connsiteX12" fmla="*/ 2463674 w 2692645"/>
                <a:gd name="connsiteY12" fmla="*/ 3737307 h 5052013"/>
                <a:gd name="connsiteX13" fmla="*/ 2320799 w 2692645"/>
                <a:gd name="connsiteY13" fmla="*/ 3175332 h 5052013"/>
                <a:gd name="connsiteX14" fmla="*/ 2473199 w 2692645"/>
                <a:gd name="connsiteY14" fmla="*/ 2394282 h 5052013"/>
                <a:gd name="connsiteX15" fmla="*/ 2444624 w 2692645"/>
                <a:gd name="connsiteY15" fmla="*/ 1879932 h 5052013"/>
                <a:gd name="connsiteX16" fmla="*/ 2292224 w 2692645"/>
                <a:gd name="connsiteY16" fmla="*/ 1422732 h 5052013"/>
                <a:gd name="connsiteX17" fmla="*/ 2435099 w 2692645"/>
                <a:gd name="connsiteY17" fmla="*/ 794082 h 5052013"/>
                <a:gd name="connsiteX18" fmla="*/ 2425574 w 2692645"/>
                <a:gd name="connsiteY18" fmla="*/ 451182 h 5052013"/>
                <a:gd name="connsiteX19" fmla="*/ 2168399 w 2692645"/>
                <a:gd name="connsiteY19" fmla="*/ 260682 h 5052013"/>
                <a:gd name="connsiteX20" fmla="*/ 1634999 w 2692645"/>
                <a:gd name="connsiteY20" fmla="*/ 298782 h 5052013"/>
                <a:gd name="connsiteX21" fmla="*/ 1120649 w 2692645"/>
                <a:gd name="connsiteY21" fmla="*/ 441657 h 5052013"/>
                <a:gd name="connsiteX22" fmla="*/ 806324 w 2692645"/>
                <a:gd name="connsiteY22" fmla="*/ 327357 h 5052013"/>
                <a:gd name="connsiteX23" fmla="*/ 215774 w 2692645"/>
                <a:gd name="connsiteY23" fmla="*/ 60657 h 5052013"/>
                <a:gd name="connsiteX24" fmla="*/ 15749 w 2692645"/>
                <a:gd name="connsiteY24" fmla="*/ 527382 h 5052013"/>
                <a:gd name="connsiteX25" fmla="*/ 158624 w 2692645"/>
                <a:gd name="connsiteY25" fmla="*/ 956007 h 5052013"/>
                <a:gd name="connsiteX26" fmla="*/ 330074 w 2692645"/>
                <a:gd name="connsiteY26" fmla="*/ 1441782 h 5052013"/>
                <a:gd name="connsiteX27" fmla="*/ 301499 w 2692645"/>
                <a:gd name="connsiteY27" fmla="*/ 1860882 h 5052013"/>
                <a:gd name="connsiteX0" fmla="*/ 239227 w 2630373"/>
                <a:gd name="connsiteY0" fmla="*/ 1810327 h 5001458"/>
                <a:gd name="connsiteX1" fmla="*/ 163027 w 2630373"/>
                <a:gd name="connsiteY1" fmla="*/ 2277052 h 5001458"/>
                <a:gd name="connsiteX2" fmla="*/ 210652 w 2630373"/>
                <a:gd name="connsiteY2" fmla="*/ 2839027 h 5001458"/>
                <a:gd name="connsiteX3" fmla="*/ 363052 w 2630373"/>
                <a:gd name="connsiteY3" fmla="*/ 3496252 h 5001458"/>
                <a:gd name="connsiteX4" fmla="*/ 163027 w 2630373"/>
                <a:gd name="connsiteY4" fmla="*/ 4372552 h 5001458"/>
                <a:gd name="connsiteX5" fmla="*/ 115402 w 2630373"/>
                <a:gd name="connsiteY5" fmla="*/ 4839277 h 5001458"/>
                <a:gd name="connsiteX6" fmla="*/ 401152 w 2630373"/>
                <a:gd name="connsiteY6" fmla="*/ 5001202 h 5001458"/>
                <a:gd name="connsiteX7" fmla="*/ 801202 w 2630373"/>
                <a:gd name="connsiteY7" fmla="*/ 4810702 h 5001458"/>
                <a:gd name="connsiteX8" fmla="*/ 1239352 w 2630373"/>
                <a:gd name="connsiteY8" fmla="*/ 4905952 h 5001458"/>
                <a:gd name="connsiteX9" fmla="*/ 1677502 w 2630373"/>
                <a:gd name="connsiteY9" fmla="*/ 4915477 h 5001458"/>
                <a:gd name="connsiteX10" fmla="*/ 2344252 w 2630373"/>
                <a:gd name="connsiteY10" fmla="*/ 4782127 h 5001458"/>
                <a:gd name="connsiteX11" fmla="*/ 2630002 w 2630373"/>
                <a:gd name="connsiteY11" fmla="*/ 4420177 h 5001458"/>
                <a:gd name="connsiteX12" fmla="*/ 2401402 w 2630373"/>
                <a:gd name="connsiteY12" fmla="*/ 3686752 h 5001458"/>
                <a:gd name="connsiteX13" fmla="*/ 2258527 w 2630373"/>
                <a:gd name="connsiteY13" fmla="*/ 3124777 h 5001458"/>
                <a:gd name="connsiteX14" fmla="*/ 2410927 w 2630373"/>
                <a:gd name="connsiteY14" fmla="*/ 2343727 h 5001458"/>
                <a:gd name="connsiteX15" fmla="*/ 2382352 w 2630373"/>
                <a:gd name="connsiteY15" fmla="*/ 1829377 h 5001458"/>
                <a:gd name="connsiteX16" fmla="*/ 2229952 w 2630373"/>
                <a:gd name="connsiteY16" fmla="*/ 1372177 h 5001458"/>
                <a:gd name="connsiteX17" fmla="*/ 2372827 w 2630373"/>
                <a:gd name="connsiteY17" fmla="*/ 743527 h 5001458"/>
                <a:gd name="connsiteX18" fmla="*/ 2363302 w 2630373"/>
                <a:gd name="connsiteY18" fmla="*/ 400627 h 5001458"/>
                <a:gd name="connsiteX19" fmla="*/ 2106127 w 2630373"/>
                <a:gd name="connsiteY19" fmla="*/ 210127 h 5001458"/>
                <a:gd name="connsiteX20" fmla="*/ 1572727 w 2630373"/>
                <a:gd name="connsiteY20" fmla="*/ 248227 h 5001458"/>
                <a:gd name="connsiteX21" fmla="*/ 1058377 w 2630373"/>
                <a:gd name="connsiteY21" fmla="*/ 391102 h 5001458"/>
                <a:gd name="connsiteX22" fmla="*/ 744052 w 2630373"/>
                <a:gd name="connsiteY22" fmla="*/ 276802 h 5001458"/>
                <a:gd name="connsiteX23" fmla="*/ 153502 w 2630373"/>
                <a:gd name="connsiteY23" fmla="*/ 10102 h 5001458"/>
                <a:gd name="connsiteX24" fmla="*/ 1102 w 2630373"/>
                <a:gd name="connsiteY24" fmla="*/ 667327 h 5001458"/>
                <a:gd name="connsiteX25" fmla="*/ 96352 w 2630373"/>
                <a:gd name="connsiteY25" fmla="*/ 905452 h 5001458"/>
                <a:gd name="connsiteX26" fmla="*/ 267802 w 2630373"/>
                <a:gd name="connsiteY26" fmla="*/ 1391227 h 5001458"/>
                <a:gd name="connsiteX27" fmla="*/ 239227 w 2630373"/>
                <a:gd name="connsiteY27" fmla="*/ 1810327 h 5001458"/>
                <a:gd name="connsiteX0" fmla="*/ 267918 w 2659064"/>
                <a:gd name="connsiteY0" fmla="*/ 1810327 h 5001458"/>
                <a:gd name="connsiteX1" fmla="*/ 191718 w 2659064"/>
                <a:gd name="connsiteY1" fmla="*/ 2277052 h 5001458"/>
                <a:gd name="connsiteX2" fmla="*/ 239343 w 2659064"/>
                <a:gd name="connsiteY2" fmla="*/ 2839027 h 5001458"/>
                <a:gd name="connsiteX3" fmla="*/ 391743 w 2659064"/>
                <a:gd name="connsiteY3" fmla="*/ 3496252 h 5001458"/>
                <a:gd name="connsiteX4" fmla="*/ 191718 w 2659064"/>
                <a:gd name="connsiteY4" fmla="*/ 4372552 h 5001458"/>
                <a:gd name="connsiteX5" fmla="*/ 144093 w 2659064"/>
                <a:gd name="connsiteY5" fmla="*/ 4839277 h 5001458"/>
                <a:gd name="connsiteX6" fmla="*/ 429843 w 2659064"/>
                <a:gd name="connsiteY6" fmla="*/ 5001202 h 5001458"/>
                <a:gd name="connsiteX7" fmla="*/ 829893 w 2659064"/>
                <a:gd name="connsiteY7" fmla="*/ 4810702 h 5001458"/>
                <a:gd name="connsiteX8" fmla="*/ 1268043 w 2659064"/>
                <a:gd name="connsiteY8" fmla="*/ 4905952 h 5001458"/>
                <a:gd name="connsiteX9" fmla="*/ 1706193 w 2659064"/>
                <a:gd name="connsiteY9" fmla="*/ 4915477 h 5001458"/>
                <a:gd name="connsiteX10" fmla="*/ 2372943 w 2659064"/>
                <a:gd name="connsiteY10" fmla="*/ 4782127 h 5001458"/>
                <a:gd name="connsiteX11" fmla="*/ 2658693 w 2659064"/>
                <a:gd name="connsiteY11" fmla="*/ 4420177 h 5001458"/>
                <a:gd name="connsiteX12" fmla="*/ 2430093 w 2659064"/>
                <a:gd name="connsiteY12" fmla="*/ 3686752 h 5001458"/>
                <a:gd name="connsiteX13" fmla="*/ 2287218 w 2659064"/>
                <a:gd name="connsiteY13" fmla="*/ 3124777 h 5001458"/>
                <a:gd name="connsiteX14" fmla="*/ 2439618 w 2659064"/>
                <a:gd name="connsiteY14" fmla="*/ 2343727 h 5001458"/>
                <a:gd name="connsiteX15" fmla="*/ 2411043 w 2659064"/>
                <a:gd name="connsiteY15" fmla="*/ 1829377 h 5001458"/>
                <a:gd name="connsiteX16" fmla="*/ 2258643 w 2659064"/>
                <a:gd name="connsiteY16" fmla="*/ 1372177 h 5001458"/>
                <a:gd name="connsiteX17" fmla="*/ 2401518 w 2659064"/>
                <a:gd name="connsiteY17" fmla="*/ 743527 h 5001458"/>
                <a:gd name="connsiteX18" fmla="*/ 2391993 w 2659064"/>
                <a:gd name="connsiteY18" fmla="*/ 400627 h 5001458"/>
                <a:gd name="connsiteX19" fmla="*/ 2134818 w 2659064"/>
                <a:gd name="connsiteY19" fmla="*/ 210127 h 5001458"/>
                <a:gd name="connsiteX20" fmla="*/ 1601418 w 2659064"/>
                <a:gd name="connsiteY20" fmla="*/ 248227 h 5001458"/>
                <a:gd name="connsiteX21" fmla="*/ 1087068 w 2659064"/>
                <a:gd name="connsiteY21" fmla="*/ 391102 h 5001458"/>
                <a:gd name="connsiteX22" fmla="*/ 772743 w 2659064"/>
                <a:gd name="connsiteY22" fmla="*/ 276802 h 5001458"/>
                <a:gd name="connsiteX23" fmla="*/ 182193 w 2659064"/>
                <a:gd name="connsiteY23" fmla="*/ 10102 h 5001458"/>
                <a:gd name="connsiteX24" fmla="*/ 29793 w 2659064"/>
                <a:gd name="connsiteY24" fmla="*/ 667327 h 5001458"/>
                <a:gd name="connsiteX25" fmla="*/ 125043 w 2659064"/>
                <a:gd name="connsiteY25" fmla="*/ 905452 h 5001458"/>
                <a:gd name="connsiteX26" fmla="*/ 296493 w 2659064"/>
                <a:gd name="connsiteY26" fmla="*/ 1391227 h 5001458"/>
                <a:gd name="connsiteX27" fmla="*/ 267918 w 2659064"/>
                <a:gd name="connsiteY27" fmla="*/ 1810327 h 5001458"/>
                <a:gd name="connsiteX0" fmla="*/ 264462 w 2655608"/>
                <a:gd name="connsiteY0" fmla="*/ 1870902 h 5062033"/>
                <a:gd name="connsiteX1" fmla="*/ 188262 w 2655608"/>
                <a:gd name="connsiteY1" fmla="*/ 2337627 h 5062033"/>
                <a:gd name="connsiteX2" fmla="*/ 235887 w 2655608"/>
                <a:gd name="connsiteY2" fmla="*/ 2899602 h 5062033"/>
                <a:gd name="connsiteX3" fmla="*/ 388287 w 2655608"/>
                <a:gd name="connsiteY3" fmla="*/ 3556827 h 5062033"/>
                <a:gd name="connsiteX4" fmla="*/ 188262 w 2655608"/>
                <a:gd name="connsiteY4" fmla="*/ 4433127 h 5062033"/>
                <a:gd name="connsiteX5" fmla="*/ 140637 w 2655608"/>
                <a:gd name="connsiteY5" fmla="*/ 4899852 h 5062033"/>
                <a:gd name="connsiteX6" fmla="*/ 426387 w 2655608"/>
                <a:gd name="connsiteY6" fmla="*/ 5061777 h 5062033"/>
                <a:gd name="connsiteX7" fmla="*/ 826437 w 2655608"/>
                <a:gd name="connsiteY7" fmla="*/ 4871277 h 5062033"/>
                <a:gd name="connsiteX8" fmla="*/ 1264587 w 2655608"/>
                <a:gd name="connsiteY8" fmla="*/ 4966527 h 5062033"/>
                <a:gd name="connsiteX9" fmla="*/ 1702737 w 2655608"/>
                <a:gd name="connsiteY9" fmla="*/ 4976052 h 5062033"/>
                <a:gd name="connsiteX10" fmla="*/ 2369487 w 2655608"/>
                <a:gd name="connsiteY10" fmla="*/ 4842702 h 5062033"/>
                <a:gd name="connsiteX11" fmla="*/ 2655237 w 2655608"/>
                <a:gd name="connsiteY11" fmla="*/ 4480752 h 5062033"/>
                <a:gd name="connsiteX12" fmla="*/ 2426637 w 2655608"/>
                <a:gd name="connsiteY12" fmla="*/ 3747327 h 5062033"/>
                <a:gd name="connsiteX13" fmla="*/ 2283762 w 2655608"/>
                <a:gd name="connsiteY13" fmla="*/ 3185352 h 5062033"/>
                <a:gd name="connsiteX14" fmla="*/ 2436162 w 2655608"/>
                <a:gd name="connsiteY14" fmla="*/ 2404302 h 5062033"/>
                <a:gd name="connsiteX15" fmla="*/ 2407587 w 2655608"/>
                <a:gd name="connsiteY15" fmla="*/ 1889952 h 5062033"/>
                <a:gd name="connsiteX16" fmla="*/ 2255187 w 2655608"/>
                <a:gd name="connsiteY16" fmla="*/ 1432752 h 5062033"/>
                <a:gd name="connsiteX17" fmla="*/ 2398062 w 2655608"/>
                <a:gd name="connsiteY17" fmla="*/ 804102 h 5062033"/>
                <a:gd name="connsiteX18" fmla="*/ 2388537 w 2655608"/>
                <a:gd name="connsiteY18" fmla="*/ 461202 h 5062033"/>
                <a:gd name="connsiteX19" fmla="*/ 2131362 w 2655608"/>
                <a:gd name="connsiteY19" fmla="*/ 270702 h 5062033"/>
                <a:gd name="connsiteX20" fmla="*/ 1597962 w 2655608"/>
                <a:gd name="connsiteY20" fmla="*/ 308802 h 5062033"/>
                <a:gd name="connsiteX21" fmla="*/ 1083612 w 2655608"/>
                <a:gd name="connsiteY21" fmla="*/ 451677 h 5062033"/>
                <a:gd name="connsiteX22" fmla="*/ 597837 w 2655608"/>
                <a:gd name="connsiteY22" fmla="*/ 61152 h 5062033"/>
                <a:gd name="connsiteX23" fmla="*/ 178737 w 2655608"/>
                <a:gd name="connsiteY23" fmla="*/ 70677 h 5062033"/>
                <a:gd name="connsiteX24" fmla="*/ 26337 w 2655608"/>
                <a:gd name="connsiteY24" fmla="*/ 727902 h 5062033"/>
                <a:gd name="connsiteX25" fmla="*/ 121587 w 2655608"/>
                <a:gd name="connsiteY25" fmla="*/ 966027 h 5062033"/>
                <a:gd name="connsiteX26" fmla="*/ 293037 w 2655608"/>
                <a:gd name="connsiteY26" fmla="*/ 1451802 h 5062033"/>
                <a:gd name="connsiteX27" fmla="*/ 264462 w 2655608"/>
                <a:gd name="connsiteY27" fmla="*/ 1870902 h 5062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655608" h="5062033">
                  <a:moveTo>
                    <a:pt x="264462" y="1870902"/>
                  </a:moveTo>
                  <a:cubicBezTo>
                    <a:pt x="247000" y="2018539"/>
                    <a:pt x="193024" y="2166177"/>
                    <a:pt x="188262" y="2337627"/>
                  </a:cubicBezTo>
                  <a:cubicBezTo>
                    <a:pt x="183500" y="2509077"/>
                    <a:pt x="202550" y="2696402"/>
                    <a:pt x="235887" y="2899602"/>
                  </a:cubicBezTo>
                  <a:cubicBezTo>
                    <a:pt x="269224" y="3102802"/>
                    <a:pt x="396224" y="3301240"/>
                    <a:pt x="388287" y="3556827"/>
                  </a:cubicBezTo>
                  <a:cubicBezTo>
                    <a:pt x="380350" y="3812414"/>
                    <a:pt x="229537" y="4209290"/>
                    <a:pt x="188262" y="4433127"/>
                  </a:cubicBezTo>
                  <a:cubicBezTo>
                    <a:pt x="146987" y="4656964"/>
                    <a:pt x="100950" y="4795077"/>
                    <a:pt x="140637" y="4899852"/>
                  </a:cubicBezTo>
                  <a:cubicBezTo>
                    <a:pt x="180324" y="5004627"/>
                    <a:pt x="312087" y="5066540"/>
                    <a:pt x="426387" y="5061777"/>
                  </a:cubicBezTo>
                  <a:cubicBezTo>
                    <a:pt x="540687" y="5057014"/>
                    <a:pt x="686737" y="4887152"/>
                    <a:pt x="826437" y="4871277"/>
                  </a:cubicBezTo>
                  <a:cubicBezTo>
                    <a:pt x="966137" y="4855402"/>
                    <a:pt x="1118537" y="4949065"/>
                    <a:pt x="1264587" y="4966527"/>
                  </a:cubicBezTo>
                  <a:cubicBezTo>
                    <a:pt x="1410637" y="4983989"/>
                    <a:pt x="1518587" y="4996689"/>
                    <a:pt x="1702737" y="4976052"/>
                  </a:cubicBezTo>
                  <a:cubicBezTo>
                    <a:pt x="1886887" y="4955415"/>
                    <a:pt x="2210737" y="4925252"/>
                    <a:pt x="2369487" y="4842702"/>
                  </a:cubicBezTo>
                  <a:cubicBezTo>
                    <a:pt x="2528237" y="4760152"/>
                    <a:pt x="2645712" y="4663315"/>
                    <a:pt x="2655237" y="4480752"/>
                  </a:cubicBezTo>
                  <a:cubicBezTo>
                    <a:pt x="2664762" y="4298190"/>
                    <a:pt x="2488549" y="3963227"/>
                    <a:pt x="2426637" y="3747327"/>
                  </a:cubicBezTo>
                  <a:cubicBezTo>
                    <a:pt x="2364725" y="3531427"/>
                    <a:pt x="2282175" y="3409190"/>
                    <a:pt x="2283762" y="3185352"/>
                  </a:cubicBezTo>
                  <a:cubicBezTo>
                    <a:pt x="2285350" y="2961515"/>
                    <a:pt x="2415525" y="2620202"/>
                    <a:pt x="2436162" y="2404302"/>
                  </a:cubicBezTo>
                  <a:cubicBezTo>
                    <a:pt x="2456799" y="2188402"/>
                    <a:pt x="2437749" y="2051877"/>
                    <a:pt x="2407587" y="1889952"/>
                  </a:cubicBezTo>
                  <a:cubicBezTo>
                    <a:pt x="2377425" y="1728027"/>
                    <a:pt x="2256775" y="1613727"/>
                    <a:pt x="2255187" y="1432752"/>
                  </a:cubicBezTo>
                  <a:cubicBezTo>
                    <a:pt x="2253599" y="1251777"/>
                    <a:pt x="2375837" y="966027"/>
                    <a:pt x="2398062" y="804102"/>
                  </a:cubicBezTo>
                  <a:cubicBezTo>
                    <a:pt x="2420287" y="642177"/>
                    <a:pt x="2432987" y="550102"/>
                    <a:pt x="2388537" y="461202"/>
                  </a:cubicBezTo>
                  <a:cubicBezTo>
                    <a:pt x="2344087" y="372302"/>
                    <a:pt x="2263124" y="296102"/>
                    <a:pt x="2131362" y="270702"/>
                  </a:cubicBezTo>
                  <a:cubicBezTo>
                    <a:pt x="1999600" y="245302"/>
                    <a:pt x="1772587" y="278640"/>
                    <a:pt x="1597962" y="308802"/>
                  </a:cubicBezTo>
                  <a:cubicBezTo>
                    <a:pt x="1423337" y="338964"/>
                    <a:pt x="1250299" y="492952"/>
                    <a:pt x="1083612" y="451677"/>
                  </a:cubicBezTo>
                  <a:cubicBezTo>
                    <a:pt x="916925" y="410402"/>
                    <a:pt x="748649" y="124652"/>
                    <a:pt x="597837" y="61152"/>
                  </a:cubicBezTo>
                  <a:cubicBezTo>
                    <a:pt x="447025" y="-2348"/>
                    <a:pt x="273987" y="-40448"/>
                    <a:pt x="178737" y="70677"/>
                  </a:cubicBezTo>
                  <a:cubicBezTo>
                    <a:pt x="83487" y="181802"/>
                    <a:pt x="-59388" y="502477"/>
                    <a:pt x="26337" y="727902"/>
                  </a:cubicBezTo>
                  <a:cubicBezTo>
                    <a:pt x="112062" y="953327"/>
                    <a:pt x="70787" y="824740"/>
                    <a:pt x="121587" y="966027"/>
                  </a:cubicBezTo>
                  <a:cubicBezTo>
                    <a:pt x="172387" y="1107314"/>
                    <a:pt x="269224" y="1300989"/>
                    <a:pt x="293037" y="1451802"/>
                  </a:cubicBezTo>
                  <a:cubicBezTo>
                    <a:pt x="316850" y="1602615"/>
                    <a:pt x="281924" y="1723265"/>
                    <a:pt x="264462" y="1870902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2D98DA"/>
                </a:gs>
                <a:gs pos="0">
                  <a:srgbClr val="3867D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D25D803-27C8-4741-8E93-5D06924917E7}"/>
                </a:ext>
              </a:extLst>
            </p:cNvPr>
            <p:cNvGrpSpPr/>
            <p:nvPr/>
          </p:nvGrpSpPr>
          <p:grpSpPr>
            <a:xfrm>
              <a:off x="712410" y="829534"/>
              <a:ext cx="577852" cy="859056"/>
              <a:chOff x="4065209" y="2265144"/>
              <a:chExt cx="1222181" cy="1816940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37D3D9C9-0EAB-46F1-962D-BA7860BE9684}"/>
                  </a:ext>
                </a:extLst>
              </p:cNvPr>
              <p:cNvSpPr/>
              <p:nvPr/>
            </p:nvSpPr>
            <p:spPr>
              <a:xfrm rot="17850773">
                <a:off x="3858280" y="2652975"/>
                <a:ext cx="1678671" cy="1179548"/>
              </a:xfrm>
              <a:custGeom>
                <a:avLst/>
                <a:gdLst>
                  <a:gd name="connsiteX0" fmla="*/ 1678671 w 1678671"/>
                  <a:gd name="connsiteY0" fmla="*/ 0 h 1179548"/>
                  <a:gd name="connsiteX1" fmla="*/ 1523662 w 1678671"/>
                  <a:gd name="connsiteY1" fmla="*/ 168171 h 1179548"/>
                  <a:gd name="connsiteX2" fmla="*/ 1207415 w 1678671"/>
                  <a:gd name="connsiteY2" fmla="*/ 741538 h 1179548"/>
                  <a:gd name="connsiteX3" fmla="*/ 422328 w 1678671"/>
                  <a:gd name="connsiteY3" fmla="*/ 1150453 h 1179548"/>
                  <a:gd name="connsiteX4" fmla="*/ 10211 w 1678671"/>
                  <a:gd name="connsiteY4" fmla="*/ 731277 h 1179548"/>
                  <a:gd name="connsiteX5" fmla="*/ 0 w 1678671"/>
                  <a:gd name="connsiteY5" fmla="*/ 678773 h 1179548"/>
                  <a:gd name="connsiteX6" fmla="*/ 54089 w 1678671"/>
                  <a:gd name="connsiteY6" fmla="*/ 579121 h 1179548"/>
                  <a:gd name="connsiteX7" fmla="*/ 719339 w 1678671"/>
                  <a:gd name="connsiteY7" fmla="*/ 225410 h 1179548"/>
                  <a:gd name="connsiteX8" fmla="*/ 1542070 w 1678671"/>
                  <a:gd name="connsiteY8" fmla="*/ 59635 h 1179548"/>
                  <a:gd name="connsiteX9" fmla="*/ 1678671 w 1678671"/>
                  <a:gd name="connsiteY9" fmla="*/ 0 h 117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8671" h="1179548">
                    <a:moveTo>
                      <a:pt x="1678671" y="0"/>
                    </a:moveTo>
                    <a:lnTo>
                      <a:pt x="1523662" y="168171"/>
                    </a:lnTo>
                    <a:cubicBezTo>
                      <a:pt x="1377126" y="346338"/>
                      <a:pt x="1271710" y="537460"/>
                      <a:pt x="1207415" y="741538"/>
                    </a:cubicBezTo>
                    <a:cubicBezTo>
                      <a:pt x="1103539" y="1071253"/>
                      <a:pt x="752042" y="1254331"/>
                      <a:pt x="422328" y="1150453"/>
                    </a:cubicBezTo>
                    <a:cubicBezTo>
                      <a:pt x="216257" y="1085530"/>
                      <a:pt x="67465" y="923881"/>
                      <a:pt x="10211" y="731277"/>
                    </a:cubicBezTo>
                    <a:lnTo>
                      <a:pt x="0" y="678773"/>
                    </a:lnTo>
                    <a:lnTo>
                      <a:pt x="54089" y="579121"/>
                    </a:lnTo>
                    <a:cubicBezTo>
                      <a:pt x="198262" y="365717"/>
                      <a:pt x="442415" y="225410"/>
                      <a:pt x="719339" y="225410"/>
                    </a:cubicBezTo>
                    <a:cubicBezTo>
                      <a:pt x="993583" y="225410"/>
                      <a:pt x="1267826" y="170152"/>
                      <a:pt x="1542070" y="59635"/>
                    </a:cubicBezTo>
                    <a:lnTo>
                      <a:pt x="1678671" y="0"/>
                    </a:lnTo>
                    <a:close/>
                  </a:path>
                </a:pathLst>
              </a:custGeom>
              <a:solidFill>
                <a:srgbClr val="45AA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C8B589AA-168F-4881-9AD4-592F71B1BBF6}"/>
                  </a:ext>
                </a:extLst>
              </p:cNvPr>
              <p:cNvSpPr/>
              <p:nvPr/>
            </p:nvSpPr>
            <p:spPr>
              <a:xfrm rot="17850773">
                <a:off x="3591124" y="2739229"/>
                <a:ext cx="1699587" cy="751417"/>
              </a:xfrm>
              <a:custGeom>
                <a:avLst/>
                <a:gdLst>
                  <a:gd name="connsiteX0" fmla="*/ 1699587 w 1699587"/>
                  <a:gd name="connsiteY0" fmla="*/ 66966 h 751417"/>
                  <a:gd name="connsiteX1" fmla="*/ 1694354 w 1699587"/>
                  <a:gd name="connsiteY1" fmla="*/ 72644 h 751417"/>
                  <a:gd name="connsiteX2" fmla="*/ 1557753 w 1699587"/>
                  <a:gd name="connsiteY2" fmla="*/ 132279 h 751417"/>
                  <a:gd name="connsiteX3" fmla="*/ 735022 w 1699587"/>
                  <a:gd name="connsiteY3" fmla="*/ 298054 h 751417"/>
                  <a:gd name="connsiteX4" fmla="*/ 69772 w 1699587"/>
                  <a:gd name="connsiteY4" fmla="*/ 651765 h 751417"/>
                  <a:gd name="connsiteX5" fmla="*/ 15683 w 1699587"/>
                  <a:gd name="connsiteY5" fmla="*/ 751417 h 751417"/>
                  <a:gd name="connsiteX6" fmla="*/ 2799 w 1699587"/>
                  <a:gd name="connsiteY6" fmla="*/ 685170 h 751417"/>
                  <a:gd name="connsiteX7" fmla="*/ 29096 w 1699587"/>
                  <a:gd name="connsiteY7" fmla="*/ 438010 h 751417"/>
                  <a:gd name="connsiteX8" fmla="*/ 29097 w 1699587"/>
                  <a:gd name="connsiteY8" fmla="*/ 438010 h 751417"/>
                  <a:gd name="connsiteX9" fmla="*/ 814185 w 1699587"/>
                  <a:gd name="connsiteY9" fmla="*/ 29095 h 751417"/>
                  <a:gd name="connsiteX10" fmla="*/ 1699587 w 1699587"/>
                  <a:gd name="connsiteY10" fmla="*/ 66966 h 751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699587" h="751417">
                    <a:moveTo>
                      <a:pt x="1699587" y="66966"/>
                    </a:moveTo>
                    <a:lnTo>
                      <a:pt x="1694354" y="72644"/>
                    </a:lnTo>
                    <a:lnTo>
                      <a:pt x="1557753" y="132279"/>
                    </a:lnTo>
                    <a:cubicBezTo>
                      <a:pt x="1283509" y="242796"/>
                      <a:pt x="1009266" y="298054"/>
                      <a:pt x="735022" y="298054"/>
                    </a:cubicBezTo>
                    <a:cubicBezTo>
                      <a:pt x="458098" y="298054"/>
                      <a:pt x="213945" y="438361"/>
                      <a:pt x="69772" y="651765"/>
                    </a:cubicBezTo>
                    <a:lnTo>
                      <a:pt x="15683" y="751417"/>
                    </a:lnTo>
                    <a:lnTo>
                      <a:pt x="2799" y="685170"/>
                    </a:lnTo>
                    <a:cubicBezTo>
                      <a:pt x="-4908" y="604228"/>
                      <a:pt x="3127" y="520438"/>
                      <a:pt x="29096" y="438010"/>
                    </a:cubicBezTo>
                    <a:lnTo>
                      <a:pt x="29097" y="438010"/>
                    </a:lnTo>
                    <a:cubicBezTo>
                      <a:pt x="132974" y="108295"/>
                      <a:pt x="484470" y="-74783"/>
                      <a:pt x="814185" y="29095"/>
                    </a:cubicBezTo>
                    <a:cubicBezTo>
                      <a:pt x="1086286" y="114821"/>
                      <a:pt x="1381422" y="127445"/>
                      <a:pt x="1699587" y="66966"/>
                    </a:cubicBezTo>
                    <a:close/>
                  </a:path>
                </a:pathLst>
              </a:custGeom>
              <a:solidFill>
                <a:srgbClr val="2D98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6F4D0F0-AD15-45CA-A3A5-390BB10FB233}"/>
                </a:ext>
              </a:extLst>
            </p:cNvPr>
            <p:cNvSpPr/>
            <p:nvPr/>
          </p:nvSpPr>
          <p:spPr>
            <a:xfrm>
              <a:off x="884589" y="5299851"/>
              <a:ext cx="1114913" cy="645361"/>
            </a:xfrm>
            <a:custGeom>
              <a:avLst/>
              <a:gdLst>
                <a:gd name="connsiteX0" fmla="*/ 190988 w 1114913"/>
                <a:gd name="connsiteY0" fmla="*/ 0 h 645361"/>
                <a:gd name="connsiteX1" fmla="*/ 488 w 1114913"/>
                <a:gd name="connsiteY1" fmla="*/ 552450 h 645361"/>
                <a:gd name="connsiteX2" fmla="*/ 143363 w 1114913"/>
                <a:gd name="connsiteY2" fmla="*/ 638175 h 645361"/>
                <a:gd name="connsiteX3" fmla="*/ 362438 w 1114913"/>
                <a:gd name="connsiteY3" fmla="*/ 476250 h 645361"/>
                <a:gd name="connsiteX4" fmla="*/ 610088 w 1114913"/>
                <a:gd name="connsiteY4" fmla="*/ 419100 h 645361"/>
                <a:gd name="connsiteX5" fmla="*/ 1114913 w 1114913"/>
                <a:gd name="connsiteY5" fmla="*/ 590550 h 645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4913" h="645361">
                  <a:moveTo>
                    <a:pt x="190988" y="0"/>
                  </a:moveTo>
                  <a:cubicBezTo>
                    <a:pt x="99706" y="223044"/>
                    <a:pt x="8425" y="446088"/>
                    <a:pt x="488" y="552450"/>
                  </a:cubicBezTo>
                  <a:cubicBezTo>
                    <a:pt x="-7449" y="658812"/>
                    <a:pt x="83038" y="650875"/>
                    <a:pt x="143363" y="638175"/>
                  </a:cubicBezTo>
                  <a:cubicBezTo>
                    <a:pt x="203688" y="625475"/>
                    <a:pt x="284651" y="512762"/>
                    <a:pt x="362438" y="476250"/>
                  </a:cubicBezTo>
                  <a:cubicBezTo>
                    <a:pt x="440225" y="439738"/>
                    <a:pt x="484676" y="400050"/>
                    <a:pt x="610088" y="419100"/>
                  </a:cubicBezTo>
                  <a:cubicBezTo>
                    <a:pt x="735500" y="438150"/>
                    <a:pt x="1008551" y="561975"/>
                    <a:pt x="1114913" y="590550"/>
                  </a:cubicBezTo>
                </a:path>
              </a:pathLst>
            </a:custGeom>
            <a:noFill/>
            <a:ln w="76200" cap="rnd">
              <a:solidFill>
                <a:srgbClr val="45A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C577C9A-A8CA-4055-A5B9-F5FC28D05BDA}"/>
                </a:ext>
              </a:extLst>
            </p:cNvPr>
            <p:cNvSpPr/>
            <p:nvPr/>
          </p:nvSpPr>
          <p:spPr>
            <a:xfrm>
              <a:off x="2809875" y="5309376"/>
              <a:ext cx="198209" cy="460093"/>
            </a:xfrm>
            <a:custGeom>
              <a:avLst/>
              <a:gdLst>
                <a:gd name="connsiteX0" fmla="*/ 142875 w 198209"/>
                <a:gd name="connsiteY0" fmla="*/ 0 h 460093"/>
                <a:gd name="connsiteX1" fmla="*/ 190500 w 198209"/>
                <a:gd name="connsiteY1" fmla="*/ 314325 h 460093"/>
                <a:gd name="connsiteX2" fmla="*/ 0 w 198209"/>
                <a:gd name="connsiteY2" fmla="*/ 447675 h 46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8209" h="460093">
                  <a:moveTo>
                    <a:pt x="142875" y="0"/>
                  </a:moveTo>
                  <a:cubicBezTo>
                    <a:pt x="178593" y="119856"/>
                    <a:pt x="214312" y="239713"/>
                    <a:pt x="190500" y="314325"/>
                  </a:cubicBezTo>
                  <a:cubicBezTo>
                    <a:pt x="166688" y="388937"/>
                    <a:pt x="50800" y="496888"/>
                    <a:pt x="0" y="447675"/>
                  </a:cubicBezTo>
                </a:path>
              </a:pathLst>
            </a:custGeom>
            <a:noFill/>
            <a:ln w="76200" cap="rnd">
              <a:solidFill>
                <a:srgbClr val="45A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84CF76B-1BAA-4A1B-A4F9-781221EC444D}"/>
                </a:ext>
              </a:extLst>
            </p:cNvPr>
            <p:cNvSpPr/>
            <p:nvPr/>
          </p:nvSpPr>
          <p:spPr>
            <a:xfrm>
              <a:off x="2647950" y="2823351"/>
              <a:ext cx="123856" cy="1095375"/>
            </a:xfrm>
            <a:custGeom>
              <a:avLst/>
              <a:gdLst>
                <a:gd name="connsiteX0" fmla="*/ 9525 w 123856"/>
                <a:gd name="connsiteY0" fmla="*/ 0 h 1095375"/>
                <a:gd name="connsiteX1" fmla="*/ 123825 w 123856"/>
                <a:gd name="connsiteY1" fmla="*/ 504825 h 1095375"/>
                <a:gd name="connsiteX2" fmla="*/ 0 w 123856"/>
                <a:gd name="connsiteY2" fmla="*/ 1095375 h 1095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56" h="1095375">
                  <a:moveTo>
                    <a:pt x="9525" y="0"/>
                  </a:moveTo>
                  <a:cubicBezTo>
                    <a:pt x="67468" y="161131"/>
                    <a:pt x="125412" y="322263"/>
                    <a:pt x="123825" y="504825"/>
                  </a:cubicBezTo>
                  <a:cubicBezTo>
                    <a:pt x="122238" y="687387"/>
                    <a:pt x="61119" y="891381"/>
                    <a:pt x="0" y="1095375"/>
                  </a:cubicBezTo>
                </a:path>
              </a:pathLst>
            </a:custGeom>
            <a:noFill/>
            <a:ln w="76200" cap="rnd">
              <a:solidFill>
                <a:srgbClr val="45A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15F959C-A136-43B4-AC14-2D794DA92AD3}"/>
                </a:ext>
              </a:extLst>
            </p:cNvPr>
            <p:cNvSpPr txBox="1"/>
            <p:nvPr/>
          </p:nvSpPr>
          <p:spPr>
            <a:xfrm>
              <a:off x="641278" y="1055784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>
                  <a:solidFill>
                    <a:schemeClr val="bg1"/>
                  </a:solidFill>
                </a:rPr>
                <a:t>30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536AA23-D086-4CB6-9B69-358006D0D65D}"/>
                </a:ext>
              </a:extLst>
            </p:cNvPr>
            <p:cNvSpPr txBox="1"/>
            <p:nvPr/>
          </p:nvSpPr>
          <p:spPr>
            <a:xfrm>
              <a:off x="779315" y="1654535"/>
              <a:ext cx="2047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TITLE 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D58CF30-AE3B-41A9-BFB9-5571876186AF}"/>
                </a:ext>
              </a:extLst>
            </p:cNvPr>
            <p:cNvSpPr txBox="1"/>
            <p:nvPr/>
          </p:nvSpPr>
          <p:spPr>
            <a:xfrm>
              <a:off x="856249" y="2217953"/>
              <a:ext cx="1915557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Lorem ipsum dolor sit amet, consectetur adipiscing elit. Quisque porttitor a ante eu accumsan.</a:t>
              </a:r>
            </a:p>
            <a:p>
              <a:endParaRPr lang="en-US" sz="1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lang="en-US" sz="1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Headline 1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1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2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3</a:t>
              </a:r>
            </a:p>
            <a:p>
              <a:endParaRPr lang="en-US" sz="1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5E91FD2-47EE-46C5-BACC-8633FDCF17EF}"/>
              </a:ext>
            </a:extLst>
          </p:cNvPr>
          <p:cNvGrpSpPr/>
          <p:nvPr/>
        </p:nvGrpSpPr>
        <p:grpSpPr>
          <a:xfrm>
            <a:off x="3214254" y="829534"/>
            <a:ext cx="2639291" cy="5249219"/>
            <a:chOff x="3214254" y="829534"/>
            <a:chExt cx="2639291" cy="524921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51A1132-C33E-47C5-8667-E47CDFFDC076}"/>
                </a:ext>
              </a:extLst>
            </p:cNvPr>
            <p:cNvSpPr/>
            <p:nvPr/>
          </p:nvSpPr>
          <p:spPr>
            <a:xfrm>
              <a:off x="3214254" y="969609"/>
              <a:ext cx="2639291" cy="5109144"/>
            </a:xfrm>
            <a:custGeom>
              <a:avLst/>
              <a:gdLst>
                <a:gd name="connsiteX0" fmla="*/ 310358 w 2703271"/>
                <a:gd name="connsiteY0" fmla="*/ 1394338 h 4823398"/>
                <a:gd name="connsiteX1" fmla="*/ 215108 w 2703271"/>
                <a:gd name="connsiteY1" fmla="*/ 2108713 h 4823398"/>
                <a:gd name="connsiteX2" fmla="*/ 262733 w 2703271"/>
                <a:gd name="connsiteY2" fmla="*/ 2670688 h 4823398"/>
                <a:gd name="connsiteX3" fmla="*/ 415133 w 2703271"/>
                <a:gd name="connsiteY3" fmla="*/ 3327913 h 4823398"/>
                <a:gd name="connsiteX4" fmla="*/ 215108 w 2703271"/>
                <a:gd name="connsiteY4" fmla="*/ 4204213 h 4823398"/>
                <a:gd name="connsiteX5" fmla="*/ 167483 w 2703271"/>
                <a:gd name="connsiteY5" fmla="*/ 4670938 h 4823398"/>
                <a:gd name="connsiteX6" fmla="*/ 396083 w 2703271"/>
                <a:gd name="connsiteY6" fmla="*/ 4823338 h 4823398"/>
                <a:gd name="connsiteX7" fmla="*/ 805658 w 2703271"/>
                <a:gd name="connsiteY7" fmla="*/ 4689988 h 4823398"/>
                <a:gd name="connsiteX8" fmla="*/ 1291433 w 2703271"/>
                <a:gd name="connsiteY8" fmla="*/ 4737613 h 4823398"/>
                <a:gd name="connsiteX9" fmla="*/ 1729583 w 2703271"/>
                <a:gd name="connsiteY9" fmla="*/ 4747138 h 4823398"/>
                <a:gd name="connsiteX10" fmla="*/ 2301083 w 2703271"/>
                <a:gd name="connsiteY10" fmla="*/ 4575688 h 4823398"/>
                <a:gd name="connsiteX11" fmla="*/ 2701133 w 2703271"/>
                <a:gd name="connsiteY11" fmla="*/ 4289938 h 4823398"/>
                <a:gd name="connsiteX12" fmla="*/ 2453483 w 2703271"/>
                <a:gd name="connsiteY12" fmla="*/ 3518413 h 4823398"/>
                <a:gd name="connsiteX13" fmla="*/ 2310608 w 2703271"/>
                <a:gd name="connsiteY13" fmla="*/ 2956438 h 4823398"/>
                <a:gd name="connsiteX14" fmla="*/ 2463008 w 2703271"/>
                <a:gd name="connsiteY14" fmla="*/ 2175388 h 4823398"/>
                <a:gd name="connsiteX15" fmla="*/ 2434433 w 2703271"/>
                <a:gd name="connsiteY15" fmla="*/ 1661038 h 4823398"/>
                <a:gd name="connsiteX16" fmla="*/ 2282033 w 2703271"/>
                <a:gd name="connsiteY16" fmla="*/ 1203838 h 4823398"/>
                <a:gd name="connsiteX17" fmla="*/ 2424908 w 2703271"/>
                <a:gd name="connsiteY17" fmla="*/ 575188 h 4823398"/>
                <a:gd name="connsiteX18" fmla="*/ 2348708 w 2703271"/>
                <a:gd name="connsiteY18" fmla="*/ 232288 h 4823398"/>
                <a:gd name="connsiteX19" fmla="*/ 2148683 w 2703271"/>
                <a:gd name="connsiteY19" fmla="*/ 117988 h 4823398"/>
                <a:gd name="connsiteX20" fmla="*/ 1624808 w 2703271"/>
                <a:gd name="connsiteY20" fmla="*/ 79888 h 4823398"/>
                <a:gd name="connsiteX21" fmla="*/ 1024733 w 2703271"/>
                <a:gd name="connsiteY21" fmla="*/ 251338 h 4823398"/>
                <a:gd name="connsiteX22" fmla="*/ 719933 w 2703271"/>
                <a:gd name="connsiteY22" fmla="*/ 146563 h 4823398"/>
                <a:gd name="connsiteX23" fmla="*/ 348458 w 2703271"/>
                <a:gd name="connsiteY23" fmla="*/ 3688 h 4823398"/>
                <a:gd name="connsiteX24" fmla="*/ 5558 w 2703271"/>
                <a:gd name="connsiteY24" fmla="*/ 308488 h 4823398"/>
                <a:gd name="connsiteX25" fmla="*/ 148433 w 2703271"/>
                <a:gd name="connsiteY25" fmla="*/ 908563 h 4823398"/>
                <a:gd name="connsiteX26" fmla="*/ 310358 w 2703271"/>
                <a:gd name="connsiteY26" fmla="*/ 1156213 h 4823398"/>
                <a:gd name="connsiteX27" fmla="*/ 310358 w 2703271"/>
                <a:gd name="connsiteY27" fmla="*/ 1394338 h 4823398"/>
                <a:gd name="connsiteX0" fmla="*/ 310358 w 2703271"/>
                <a:gd name="connsiteY0" fmla="*/ 139750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0358 w 2703271"/>
                <a:gd name="connsiteY26" fmla="*/ 1159383 h 4826568"/>
                <a:gd name="connsiteX27" fmla="*/ 310358 w 2703271"/>
                <a:gd name="connsiteY27" fmla="*/ 139750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0358 w 2703271"/>
                <a:gd name="connsiteY26" fmla="*/ 1159383 h 4826568"/>
                <a:gd name="connsiteX27" fmla="*/ 291308 w 2703271"/>
                <a:gd name="connsiteY27" fmla="*/ 164515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9883 w 2703271"/>
                <a:gd name="connsiteY26" fmla="*/ 1226058 h 4826568"/>
                <a:gd name="connsiteX27" fmla="*/ 291308 w 2703271"/>
                <a:gd name="connsiteY27" fmla="*/ 164515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911733 h 4826568"/>
                <a:gd name="connsiteX26" fmla="*/ 319883 w 2703271"/>
                <a:gd name="connsiteY26" fmla="*/ 1226058 h 4826568"/>
                <a:gd name="connsiteX27" fmla="*/ 291308 w 2703271"/>
                <a:gd name="connsiteY27" fmla="*/ 1645158 h 4826568"/>
                <a:gd name="connsiteX0" fmla="*/ 291308 w 2703271"/>
                <a:gd name="connsiteY0" fmla="*/ 1645158 h 4826568"/>
                <a:gd name="connsiteX1" fmla="*/ 215108 w 2703271"/>
                <a:gd name="connsiteY1" fmla="*/ 2111883 h 4826568"/>
                <a:gd name="connsiteX2" fmla="*/ 262733 w 2703271"/>
                <a:gd name="connsiteY2" fmla="*/ 2673858 h 4826568"/>
                <a:gd name="connsiteX3" fmla="*/ 415133 w 2703271"/>
                <a:gd name="connsiteY3" fmla="*/ 3331083 h 4826568"/>
                <a:gd name="connsiteX4" fmla="*/ 215108 w 2703271"/>
                <a:gd name="connsiteY4" fmla="*/ 4207383 h 4826568"/>
                <a:gd name="connsiteX5" fmla="*/ 167483 w 2703271"/>
                <a:gd name="connsiteY5" fmla="*/ 4674108 h 4826568"/>
                <a:gd name="connsiteX6" fmla="*/ 396083 w 2703271"/>
                <a:gd name="connsiteY6" fmla="*/ 4826508 h 4826568"/>
                <a:gd name="connsiteX7" fmla="*/ 805658 w 2703271"/>
                <a:gd name="connsiteY7" fmla="*/ 4693158 h 4826568"/>
                <a:gd name="connsiteX8" fmla="*/ 1291433 w 2703271"/>
                <a:gd name="connsiteY8" fmla="*/ 4740783 h 4826568"/>
                <a:gd name="connsiteX9" fmla="*/ 1729583 w 2703271"/>
                <a:gd name="connsiteY9" fmla="*/ 4750308 h 4826568"/>
                <a:gd name="connsiteX10" fmla="*/ 2301083 w 2703271"/>
                <a:gd name="connsiteY10" fmla="*/ 4578858 h 4826568"/>
                <a:gd name="connsiteX11" fmla="*/ 2701133 w 2703271"/>
                <a:gd name="connsiteY11" fmla="*/ 4293108 h 4826568"/>
                <a:gd name="connsiteX12" fmla="*/ 2453483 w 2703271"/>
                <a:gd name="connsiteY12" fmla="*/ 3521583 h 4826568"/>
                <a:gd name="connsiteX13" fmla="*/ 2310608 w 2703271"/>
                <a:gd name="connsiteY13" fmla="*/ 2959608 h 4826568"/>
                <a:gd name="connsiteX14" fmla="*/ 2463008 w 2703271"/>
                <a:gd name="connsiteY14" fmla="*/ 2178558 h 4826568"/>
                <a:gd name="connsiteX15" fmla="*/ 2434433 w 2703271"/>
                <a:gd name="connsiteY15" fmla="*/ 1664208 h 4826568"/>
                <a:gd name="connsiteX16" fmla="*/ 2282033 w 2703271"/>
                <a:gd name="connsiteY16" fmla="*/ 1207008 h 4826568"/>
                <a:gd name="connsiteX17" fmla="*/ 2424908 w 2703271"/>
                <a:gd name="connsiteY17" fmla="*/ 578358 h 4826568"/>
                <a:gd name="connsiteX18" fmla="*/ 2348708 w 2703271"/>
                <a:gd name="connsiteY18" fmla="*/ 235458 h 4826568"/>
                <a:gd name="connsiteX19" fmla="*/ 2148683 w 2703271"/>
                <a:gd name="connsiteY19" fmla="*/ 121158 h 4826568"/>
                <a:gd name="connsiteX20" fmla="*/ 1624808 w 2703271"/>
                <a:gd name="connsiteY20" fmla="*/ 83058 h 4826568"/>
                <a:gd name="connsiteX21" fmla="*/ 1024733 w 2703271"/>
                <a:gd name="connsiteY21" fmla="*/ 254508 h 4826568"/>
                <a:gd name="connsiteX22" fmla="*/ 796133 w 2703271"/>
                <a:gd name="connsiteY22" fmla="*/ 111633 h 4826568"/>
                <a:gd name="connsiteX23" fmla="*/ 348458 w 2703271"/>
                <a:gd name="connsiteY23" fmla="*/ 6858 h 4826568"/>
                <a:gd name="connsiteX24" fmla="*/ 5558 w 2703271"/>
                <a:gd name="connsiteY24" fmla="*/ 311658 h 4826568"/>
                <a:gd name="connsiteX25" fmla="*/ 148433 w 2703271"/>
                <a:gd name="connsiteY25" fmla="*/ 740283 h 4826568"/>
                <a:gd name="connsiteX26" fmla="*/ 319883 w 2703271"/>
                <a:gd name="connsiteY26" fmla="*/ 1226058 h 4826568"/>
                <a:gd name="connsiteX27" fmla="*/ 291308 w 2703271"/>
                <a:gd name="connsiteY27" fmla="*/ 1645158 h 4826568"/>
                <a:gd name="connsiteX0" fmla="*/ 291308 w 2703271"/>
                <a:gd name="connsiteY0" fmla="*/ 1644919 h 4826329"/>
                <a:gd name="connsiteX1" fmla="*/ 215108 w 2703271"/>
                <a:gd name="connsiteY1" fmla="*/ 2111644 h 4826329"/>
                <a:gd name="connsiteX2" fmla="*/ 262733 w 2703271"/>
                <a:gd name="connsiteY2" fmla="*/ 2673619 h 4826329"/>
                <a:gd name="connsiteX3" fmla="*/ 415133 w 2703271"/>
                <a:gd name="connsiteY3" fmla="*/ 3330844 h 4826329"/>
                <a:gd name="connsiteX4" fmla="*/ 215108 w 2703271"/>
                <a:gd name="connsiteY4" fmla="*/ 4207144 h 4826329"/>
                <a:gd name="connsiteX5" fmla="*/ 167483 w 2703271"/>
                <a:gd name="connsiteY5" fmla="*/ 4673869 h 4826329"/>
                <a:gd name="connsiteX6" fmla="*/ 396083 w 2703271"/>
                <a:gd name="connsiteY6" fmla="*/ 4826269 h 4826329"/>
                <a:gd name="connsiteX7" fmla="*/ 805658 w 2703271"/>
                <a:gd name="connsiteY7" fmla="*/ 4692919 h 4826329"/>
                <a:gd name="connsiteX8" fmla="*/ 1291433 w 2703271"/>
                <a:gd name="connsiteY8" fmla="*/ 4740544 h 4826329"/>
                <a:gd name="connsiteX9" fmla="*/ 1729583 w 2703271"/>
                <a:gd name="connsiteY9" fmla="*/ 4750069 h 4826329"/>
                <a:gd name="connsiteX10" fmla="*/ 2301083 w 2703271"/>
                <a:gd name="connsiteY10" fmla="*/ 4578619 h 4826329"/>
                <a:gd name="connsiteX11" fmla="*/ 2701133 w 2703271"/>
                <a:gd name="connsiteY11" fmla="*/ 4292869 h 4826329"/>
                <a:gd name="connsiteX12" fmla="*/ 2453483 w 2703271"/>
                <a:gd name="connsiteY12" fmla="*/ 3521344 h 4826329"/>
                <a:gd name="connsiteX13" fmla="*/ 2310608 w 2703271"/>
                <a:gd name="connsiteY13" fmla="*/ 2959369 h 4826329"/>
                <a:gd name="connsiteX14" fmla="*/ 2463008 w 2703271"/>
                <a:gd name="connsiteY14" fmla="*/ 2178319 h 4826329"/>
                <a:gd name="connsiteX15" fmla="*/ 2434433 w 2703271"/>
                <a:gd name="connsiteY15" fmla="*/ 1663969 h 4826329"/>
                <a:gd name="connsiteX16" fmla="*/ 2282033 w 2703271"/>
                <a:gd name="connsiteY16" fmla="*/ 1206769 h 4826329"/>
                <a:gd name="connsiteX17" fmla="*/ 2424908 w 2703271"/>
                <a:gd name="connsiteY17" fmla="*/ 578119 h 4826329"/>
                <a:gd name="connsiteX18" fmla="*/ 2348708 w 2703271"/>
                <a:gd name="connsiteY18" fmla="*/ 235219 h 4826329"/>
                <a:gd name="connsiteX19" fmla="*/ 2148683 w 2703271"/>
                <a:gd name="connsiteY19" fmla="*/ 120919 h 4826329"/>
                <a:gd name="connsiteX20" fmla="*/ 1624808 w 2703271"/>
                <a:gd name="connsiteY20" fmla="*/ 82819 h 4826329"/>
                <a:gd name="connsiteX21" fmla="*/ 1110458 w 2703271"/>
                <a:gd name="connsiteY21" fmla="*/ 225694 h 4826329"/>
                <a:gd name="connsiteX22" fmla="*/ 796133 w 2703271"/>
                <a:gd name="connsiteY22" fmla="*/ 111394 h 4826329"/>
                <a:gd name="connsiteX23" fmla="*/ 348458 w 2703271"/>
                <a:gd name="connsiteY23" fmla="*/ 6619 h 4826329"/>
                <a:gd name="connsiteX24" fmla="*/ 5558 w 2703271"/>
                <a:gd name="connsiteY24" fmla="*/ 311419 h 4826329"/>
                <a:gd name="connsiteX25" fmla="*/ 148433 w 2703271"/>
                <a:gd name="connsiteY25" fmla="*/ 740044 h 4826329"/>
                <a:gd name="connsiteX26" fmla="*/ 319883 w 2703271"/>
                <a:gd name="connsiteY26" fmla="*/ 1225819 h 4826329"/>
                <a:gd name="connsiteX27" fmla="*/ 291308 w 2703271"/>
                <a:gd name="connsiteY27" fmla="*/ 1644919 h 4826329"/>
                <a:gd name="connsiteX0" fmla="*/ 291308 w 2703271"/>
                <a:gd name="connsiteY0" fmla="*/ 1765770 h 4947180"/>
                <a:gd name="connsiteX1" fmla="*/ 215108 w 2703271"/>
                <a:gd name="connsiteY1" fmla="*/ 2232495 h 4947180"/>
                <a:gd name="connsiteX2" fmla="*/ 262733 w 2703271"/>
                <a:gd name="connsiteY2" fmla="*/ 2794470 h 4947180"/>
                <a:gd name="connsiteX3" fmla="*/ 415133 w 2703271"/>
                <a:gd name="connsiteY3" fmla="*/ 3451695 h 4947180"/>
                <a:gd name="connsiteX4" fmla="*/ 215108 w 2703271"/>
                <a:gd name="connsiteY4" fmla="*/ 4327995 h 4947180"/>
                <a:gd name="connsiteX5" fmla="*/ 167483 w 2703271"/>
                <a:gd name="connsiteY5" fmla="*/ 4794720 h 4947180"/>
                <a:gd name="connsiteX6" fmla="*/ 396083 w 2703271"/>
                <a:gd name="connsiteY6" fmla="*/ 4947120 h 4947180"/>
                <a:gd name="connsiteX7" fmla="*/ 805658 w 2703271"/>
                <a:gd name="connsiteY7" fmla="*/ 4813770 h 4947180"/>
                <a:gd name="connsiteX8" fmla="*/ 1291433 w 2703271"/>
                <a:gd name="connsiteY8" fmla="*/ 4861395 h 4947180"/>
                <a:gd name="connsiteX9" fmla="*/ 1729583 w 2703271"/>
                <a:gd name="connsiteY9" fmla="*/ 4870920 h 4947180"/>
                <a:gd name="connsiteX10" fmla="*/ 2301083 w 2703271"/>
                <a:gd name="connsiteY10" fmla="*/ 4699470 h 4947180"/>
                <a:gd name="connsiteX11" fmla="*/ 2701133 w 2703271"/>
                <a:gd name="connsiteY11" fmla="*/ 4413720 h 4947180"/>
                <a:gd name="connsiteX12" fmla="*/ 2453483 w 2703271"/>
                <a:gd name="connsiteY12" fmla="*/ 3642195 h 4947180"/>
                <a:gd name="connsiteX13" fmla="*/ 2310608 w 2703271"/>
                <a:gd name="connsiteY13" fmla="*/ 3080220 h 4947180"/>
                <a:gd name="connsiteX14" fmla="*/ 2463008 w 2703271"/>
                <a:gd name="connsiteY14" fmla="*/ 2299170 h 4947180"/>
                <a:gd name="connsiteX15" fmla="*/ 2434433 w 2703271"/>
                <a:gd name="connsiteY15" fmla="*/ 1784820 h 4947180"/>
                <a:gd name="connsiteX16" fmla="*/ 2282033 w 2703271"/>
                <a:gd name="connsiteY16" fmla="*/ 1327620 h 4947180"/>
                <a:gd name="connsiteX17" fmla="*/ 2424908 w 2703271"/>
                <a:gd name="connsiteY17" fmla="*/ 698970 h 4947180"/>
                <a:gd name="connsiteX18" fmla="*/ 2348708 w 2703271"/>
                <a:gd name="connsiteY18" fmla="*/ 356070 h 4947180"/>
                <a:gd name="connsiteX19" fmla="*/ 2148683 w 2703271"/>
                <a:gd name="connsiteY19" fmla="*/ 241770 h 4947180"/>
                <a:gd name="connsiteX20" fmla="*/ 1624808 w 2703271"/>
                <a:gd name="connsiteY20" fmla="*/ 203670 h 4947180"/>
                <a:gd name="connsiteX21" fmla="*/ 1110458 w 2703271"/>
                <a:gd name="connsiteY21" fmla="*/ 346545 h 4947180"/>
                <a:gd name="connsiteX22" fmla="*/ 796133 w 2703271"/>
                <a:gd name="connsiteY22" fmla="*/ 232245 h 4947180"/>
                <a:gd name="connsiteX23" fmla="*/ 348458 w 2703271"/>
                <a:gd name="connsiteY23" fmla="*/ 3645 h 4947180"/>
                <a:gd name="connsiteX24" fmla="*/ 5558 w 2703271"/>
                <a:gd name="connsiteY24" fmla="*/ 432270 h 4947180"/>
                <a:gd name="connsiteX25" fmla="*/ 148433 w 2703271"/>
                <a:gd name="connsiteY25" fmla="*/ 860895 h 4947180"/>
                <a:gd name="connsiteX26" fmla="*/ 319883 w 2703271"/>
                <a:gd name="connsiteY26" fmla="*/ 1346670 h 4947180"/>
                <a:gd name="connsiteX27" fmla="*/ 291308 w 2703271"/>
                <a:gd name="connsiteY27" fmla="*/ 1765770 h 4947180"/>
                <a:gd name="connsiteX0" fmla="*/ 291308 w 2703271"/>
                <a:gd name="connsiteY0" fmla="*/ 1765770 h 4947180"/>
                <a:gd name="connsiteX1" fmla="*/ 215108 w 2703271"/>
                <a:gd name="connsiteY1" fmla="*/ 2232495 h 4947180"/>
                <a:gd name="connsiteX2" fmla="*/ 262733 w 2703271"/>
                <a:gd name="connsiteY2" fmla="*/ 2794470 h 4947180"/>
                <a:gd name="connsiteX3" fmla="*/ 415133 w 2703271"/>
                <a:gd name="connsiteY3" fmla="*/ 3451695 h 4947180"/>
                <a:gd name="connsiteX4" fmla="*/ 215108 w 2703271"/>
                <a:gd name="connsiteY4" fmla="*/ 4327995 h 4947180"/>
                <a:gd name="connsiteX5" fmla="*/ 167483 w 2703271"/>
                <a:gd name="connsiteY5" fmla="*/ 4794720 h 4947180"/>
                <a:gd name="connsiteX6" fmla="*/ 396083 w 2703271"/>
                <a:gd name="connsiteY6" fmla="*/ 4947120 h 4947180"/>
                <a:gd name="connsiteX7" fmla="*/ 805658 w 2703271"/>
                <a:gd name="connsiteY7" fmla="*/ 4813770 h 4947180"/>
                <a:gd name="connsiteX8" fmla="*/ 1291433 w 2703271"/>
                <a:gd name="connsiteY8" fmla="*/ 4861395 h 4947180"/>
                <a:gd name="connsiteX9" fmla="*/ 1729583 w 2703271"/>
                <a:gd name="connsiteY9" fmla="*/ 4870920 h 4947180"/>
                <a:gd name="connsiteX10" fmla="*/ 2301083 w 2703271"/>
                <a:gd name="connsiteY10" fmla="*/ 4699470 h 4947180"/>
                <a:gd name="connsiteX11" fmla="*/ 2701133 w 2703271"/>
                <a:gd name="connsiteY11" fmla="*/ 4413720 h 4947180"/>
                <a:gd name="connsiteX12" fmla="*/ 2453483 w 2703271"/>
                <a:gd name="connsiteY12" fmla="*/ 3642195 h 4947180"/>
                <a:gd name="connsiteX13" fmla="*/ 2310608 w 2703271"/>
                <a:gd name="connsiteY13" fmla="*/ 3080220 h 4947180"/>
                <a:gd name="connsiteX14" fmla="*/ 2463008 w 2703271"/>
                <a:gd name="connsiteY14" fmla="*/ 2299170 h 4947180"/>
                <a:gd name="connsiteX15" fmla="*/ 2434433 w 2703271"/>
                <a:gd name="connsiteY15" fmla="*/ 1784820 h 4947180"/>
                <a:gd name="connsiteX16" fmla="*/ 2282033 w 2703271"/>
                <a:gd name="connsiteY16" fmla="*/ 1327620 h 4947180"/>
                <a:gd name="connsiteX17" fmla="*/ 2424908 w 2703271"/>
                <a:gd name="connsiteY17" fmla="*/ 698970 h 4947180"/>
                <a:gd name="connsiteX18" fmla="*/ 2348708 w 2703271"/>
                <a:gd name="connsiteY18" fmla="*/ 356070 h 4947180"/>
                <a:gd name="connsiteX19" fmla="*/ 2158208 w 2703271"/>
                <a:gd name="connsiteY19" fmla="*/ 165570 h 4947180"/>
                <a:gd name="connsiteX20" fmla="*/ 1624808 w 2703271"/>
                <a:gd name="connsiteY20" fmla="*/ 203670 h 4947180"/>
                <a:gd name="connsiteX21" fmla="*/ 1110458 w 2703271"/>
                <a:gd name="connsiteY21" fmla="*/ 346545 h 4947180"/>
                <a:gd name="connsiteX22" fmla="*/ 796133 w 2703271"/>
                <a:gd name="connsiteY22" fmla="*/ 232245 h 4947180"/>
                <a:gd name="connsiteX23" fmla="*/ 348458 w 2703271"/>
                <a:gd name="connsiteY23" fmla="*/ 3645 h 4947180"/>
                <a:gd name="connsiteX24" fmla="*/ 5558 w 2703271"/>
                <a:gd name="connsiteY24" fmla="*/ 432270 h 4947180"/>
                <a:gd name="connsiteX25" fmla="*/ 148433 w 2703271"/>
                <a:gd name="connsiteY25" fmla="*/ 860895 h 4947180"/>
                <a:gd name="connsiteX26" fmla="*/ 319883 w 2703271"/>
                <a:gd name="connsiteY26" fmla="*/ 1346670 h 4947180"/>
                <a:gd name="connsiteX27" fmla="*/ 291308 w 2703271"/>
                <a:gd name="connsiteY27" fmla="*/ 1765770 h 4947180"/>
                <a:gd name="connsiteX0" fmla="*/ 291308 w 2703271"/>
                <a:gd name="connsiteY0" fmla="*/ 1765770 h 4947180"/>
                <a:gd name="connsiteX1" fmla="*/ 215108 w 2703271"/>
                <a:gd name="connsiteY1" fmla="*/ 2232495 h 4947180"/>
                <a:gd name="connsiteX2" fmla="*/ 262733 w 2703271"/>
                <a:gd name="connsiteY2" fmla="*/ 2794470 h 4947180"/>
                <a:gd name="connsiteX3" fmla="*/ 415133 w 2703271"/>
                <a:gd name="connsiteY3" fmla="*/ 3451695 h 4947180"/>
                <a:gd name="connsiteX4" fmla="*/ 215108 w 2703271"/>
                <a:gd name="connsiteY4" fmla="*/ 4327995 h 4947180"/>
                <a:gd name="connsiteX5" fmla="*/ 167483 w 2703271"/>
                <a:gd name="connsiteY5" fmla="*/ 4794720 h 4947180"/>
                <a:gd name="connsiteX6" fmla="*/ 396083 w 2703271"/>
                <a:gd name="connsiteY6" fmla="*/ 4947120 h 4947180"/>
                <a:gd name="connsiteX7" fmla="*/ 805658 w 2703271"/>
                <a:gd name="connsiteY7" fmla="*/ 4813770 h 4947180"/>
                <a:gd name="connsiteX8" fmla="*/ 1291433 w 2703271"/>
                <a:gd name="connsiteY8" fmla="*/ 4861395 h 4947180"/>
                <a:gd name="connsiteX9" fmla="*/ 1729583 w 2703271"/>
                <a:gd name="connsiteY9" fmla="*/ 4870920 h 4947180"/>
                <a:gd name="connsiteX10" fmla="*/ 2301083 w 2703271"/>
                <a:gd name="connsiteY10" fmla="*/ 4699470 h 4947180"/>
                <a:gd name="connsiteX11" fmla="*/ 2701133 w 2703271"/>
                <a:gd name="connsiteY11" fmla="*/ 4413720 h 4947180"/>
                <a:gd name="connsiteX12" fmla="*/ 2453483 w 2703271"/>
                <a:gd name="connsiteY12" fmla="*/ 3642195 h 4947180"/>
                <a:gd name="connsiteX13" fmla="*/ 2310608 w 2703271"/>
                <a:gd name="connsiteY13" fmla="*/ 3080220 h 4947180"/>
                <a:gd name="connsiteX14" fmla="*/ 2463008 w 2703271"/>
                <a:gd name="connsiteY14" fmla="*/ 2299170 h 4947180"/>
                <a:gd name="connsiteX15" fmla="*/ 2434433 w 2703271"/>
                <a:gd name="connsiteY15" fmla="*/ 1784820 h 4947180"/>
                <a:gd name="connsiteX16" fmla="*/ 2282033 w 2703271"/>
                <a:gd name="connsiteY16" fmla="*/ 1327620 h 4947180"/>
                <a:gd name="connsiteX17" fmla="*/ 2424908 w 2703271"/>
                <a:gd name="connsiteY17" fmla="*/ 698970 h 4947180"/>
                <a:gd name="connsiteX18" fmla="*/ 2415383 w 2703271"/>
                <a:gd name="connsiteY18" fmla="*/ 356070 h 4947180"/>
                <a:gd name="connsiteX19" fmla="*/ 2158208 w 2703271"/>
                <a:gd name="connsiteY19" fmla="*/ 165570 h 4947180"/>
                <a:gd name="connsiteX20" fmla="*/ 1624808 w 2703271"/>
                <a:gd name="connsiteY20" fmla="*/ 203670 h 4947180"/>
                <a:gd name="connsiteX21" fmla="*/ 1110458 w 2703271"/>
                <a:gd name="connsiteY21" fmla="*/ 346545 h 4947180"/>
                <a:gd name="connsiteX22" fmla="*/ 796133 w 2703271"/>
                <a:gd name="connsiteY22" fmla="*/ 232245 h 4947180"/>
                <a:gd name="connsiteX23" fmla="*/ 348458 w 2703271"/>
                <a:gd name="connsiteY23" fmla="*/ 3645 h 4947180"/>
                <a:gd name="connsiteX24" fmla="*/ 5558 w 2703271"/>
                <a:gd name="connsiteY24" fmla="*/ 432270 h 4947180"/>
                <a:gd name="connsiteX25" fmla="*/ 148433 w 2703271"/>
                <a:gd name="connsiteY25" fmla="*/ 860895 h 4947180"/>
                <a:gd name="connsiteX26" fmla="*/ 319883 w 2703271"/>
                <a:gd name="connsiteY26" fmla="*/ 1346670 h 4947180"/>
                <a:gd name="connsiteX27" fmla="*/ 291308 w 2703271"/>
                <a:gd name="connsiteY27" fmla="*/ 1765770 h 4947180"/>
                <a:gd name="connsiteX0" fmla="*/ 291308 w 2703271"/>
                <a:gd name="connsiteY0" fmla="*/ 1765770 h 4947410"/>
                <a:gd name="connsiteX1" fmla="*/ 215108 w 2703271"/>
                <a:gd name="connsiteY1" fmla="*/ 2232495 h 4947410"/>
                <a:gd name="connsiteX2" fmla="*/ 262733 w 2703271"/>
                <a:gd name="connsiteY2" fmla="*/ 2794470 h 4947410"/>
                <a:gd name="connsiteX3" fmla="*/ 415133 w 2703271"/>
                <a:gd name="connsiteY3" fmla="*/ 3451695 h 4947410"/>
                <a:gd name="connsiteX4" fmla="*/ 215108 w 2703271"/>
                <a:gd name="connsiteY4" fmla="*/ 4327995 h 4947410"/>
                <a:gd name="connsiteX5" fmla="*/ 167483 w 2703271"/>
                <a:gd name="connsiteY5" fmla="*/ 4794720 h 4947410"/>
                <a:gd name="connsiteX6" fmla="*/ 396083 w 2703271"/>
                <a:gd name="connsiteY6" fmla="*/ 4947120 h 4947410"/>
                <a:gd name="connsiteX7" fmla="*/ 853283 w 2703271"/>
                <a:gd name="connsiteY7" fmla="*/ 4766145 h 4947410"/>
                <a:gd name="connsiteX8" fmla="*/ 1291433 w 2703271"/>
                <a:gd name="connsiteY8" fmla="*/ 4861395 h 4947410"/>
                <a:gd name="connsiteX9" fmla="*/ 1729583 w 2703271"/>
                <a:gd name="connsiteY9" fmla="*/ 4870920 h 4947410"/>
                <a:gd name="connsiteX10" fmla="*/ 2301083 w 2703271"/>
                <a:gd name="connsiteY10" fmla="*/ 4699470 h 4947410"/>
                <a:gd name="connsiteX11" fmla="*/ 2701133 w 2703271"/>
                <a:gd name="connsiteY11" fmla="*/ 4413720 h 4947410"/>
                <a:gd name="connsiteX12" fmla="*/ 2453483 w 2703271"/>
                <a:gd name="connsiteY12" fmla="*/ 3642195 h 4947410"/>
                <a:gd name="connsiteX13" fmla="*/ 2310608 w 2703271"/>
                <a:gd name="connsiteY13" fmla="*/ 3080220 h 4947410"/>
                <a:gd name="connsiteX14" fmla="*/ 2463008 w 2703271"/>
                <a:gd name="connsiteY14" fmla="*/ 2299170 h 4947410"/>
                <a:gd name="connsiteX15" fmla="*/ 2434433 w 2703271"/>
                <a:gd name="connsiteY15" fmla="*/ 1784820 h 4947410"/>
                <a:gd name="connsiteX16" fmla="*/ 2282033 w 2703271"/>
                <a:gd name="connsiteY16" fmla="*/ 1327620 h 4947410"/>
                <a:gd name="connsiteX17" fmla="*/ 2424908 w 2703271"/>
                <a:gd name="connsiteY17" fmla="*/ 698970 h 4947410"/>
                <a:gd name="connsiteX18" fmla="*/ 2415383 w 2703271"/>
                <a:gd name="connsiteY18" fmla="*/ 356070 h 4947410"/>
                <a:gd name="connsiteX19" fmla="*/ 2158208 w 2703271"/>
                <a:gd name="connsiteY19" fmla="*/ 165570 h 4947410"/>
                <a:gd name="connsiteX20" fmla="*/ 1624808 w 2703271"/>
                <a:gd name="connsiteY20" fmla="*/ 203670 h 4947410"/>
                <a:gd name="connsiteX21" fmla="*/ 1110458 w 2703271"/>
                <a:gd name="connsiteY21" fmla="*/ 346545 h 4947410"/>
                <a:gd name="connsiteX22" fmla="*/ 796133 w 2703271"/>
                <a:gd name="connsiteY22" fmla="*/ 232245 h 4947410"/>
                <a:gd name="connsiteX23" fmla="*/ 348458 w 2703271"/>
                <a:gd name="connsiteY23" fmla="*/ 3645 h 4947410"/>
                <a:gd name="connsiteX24" fmla="*/ 5558 w 2703271"/>
                <a:gd name="connsiteY24" fmla="*/ 432270 h 4947410"/>
                <a:gd name="connsiteX25" fmla="*/ 148433 w 2703271"/>
                <a:gd name="connsiteY25" fmla="*/ 860895 h 4947410"/>
                <a:gd name="connsiteX26" fmla="*/ 319883 w 2703271"/>
                <a:gd name="connsiteY26" fmla="*/ 1346670 h 4947410"/>
                <a:gd name="connsiteX27" fmla="*/ 291308 w 2703271"/>
                <a:gd name="connsiteY27" fmla="*/ 1765770 h 4947410"/>
                <a:gd name="connsiteX0" fmla="*/ 291308 w 2703271"/>
                <a:gd name="connsiteY0" fmla="*/ 1765770 h 4956901"/>
                <a:gd name="connsiteX1" fmla="*/ 215108 w 2703271"/>
                <a:gd name="connsiteY1" fmla="*/ 2232495 h 4956901"/>
                <a:gd name="connsiteX2" fmla="*/ 262733 w 2703271"/>
                <a:gd name="connsiteY2" fmla="*/ 2794470 h 4956901"/>
                <a:gd name="connsiteX3" fmla="*/ 415133 w 2703271"/>
                <a:gd name="connsiteY3" fmla="*/ 3451695 h 4956901"/>
                <a:gd name="connsiteX4" fmla="*/ 215108 w 2703271"/>
                <a:gd name="connsiteY4" fmla="*/ 4327995 h 4956901"/>
                <a:gd name="connsiteX5" fmla="*/ 167483 w 2703271"/>
                <a:gd name="connsiteY5" fmla="*/ 4794720 h 4956901"/>
                <a:gd name="connsiteX6" fmla="*/ 453233 w 2703271"/>
                <a:gd name="connsiteY6" fmla="*/ 4956645 h 4956901"/>
                <a:gd name="connsiteX7" fmla="*/ 853283 w 2703271"/>
                <a:gd name="connsiteY7" fmla="*/ 4766145 h 4956901"/>
                <a:gd name="connsiteX8" fmla="*/ 1291433 w 2703271"/>
                <a:gd name="connsiteY8" fmla="*/ 4861395 h 4956901"/>
                <a:gd name="connsiteX9" fmla="*/ 1729583 w 2703271"/>
                <a:gd name="connsiteY9" fmla="*/ 4870920 h 4956901"/>
                <a:gd name="connsiteX10" fmla="*/ 2301083 w 2703271"/>
                <a:gd name="connsiteY10" fmla="*/ 4699470 h 4956901"/>
                <a:gd name="connsiteX11" fmla="*/ 2701133 w 2703271"/>
                <a:gd name="connsiteY11" fmla="*/ 4413720 h 4956901"/>
                <a:gd name="connsiteX12" fmla="*/ 2453483 w 2703271"/>
                <a:gd name="connsiteY12" fmla="*/ 3642195 h 4956901"/>
                <a:gd name="connsiteX13" fmla="*/ 2310608 w 2703271"/>
                <a:gd name="connsiteY13" fmla="*/ 3080220 h 4956901"/>
                <a:gd name="connsiteX14" fmla="*/ 2463008 w 2703271"/>
                <a:gd name="connsiteY14" fmla="*/ 2299170 h 4956901"/>
                <a:gd name="connsiteX15" fmla="*/ 2434433 w 2703271"/>
                <a:gd name="connsiteY15" fmla="*/ 1784820 h 4956901"/>
                <a:gd name="connsiteX16" fmla="*/ 2282033 w 2703271"/>
                <a:gd name="connsiteY16" fmla="*/ 1327620 h 4956901"/>
                <a:gd name="connsiteX17" fmla="*/ 2424908 w 2703271"/>
                <a:gd name="connsiteY17" fmla="*/ 698970 h 4956901"/>
                <a:gd name="connsiteX18" fmla="*/ 2415383 w 2703271"/>
                <a:gd name="connsiteY18" fmla="*/ 356070 h 4956901"/>
                <a:gd name="connsiteX19" fmla="*/ 2158208 w 2703271"/>
                <a:gd name="connsiteY19" fmla="*/ 165570 h 4956901"/>
                <a:gd name="connsiteX20" fmla="*/ 1624808 w 2703271"/>
                <a:gd name="connsiteY20" fmla="*/ 203670 h 4956901"/>
                <a:gd name="connsiteX21" fmla="*/ 1110458 w 2703271"/>
                <a:gd name="connsiteY21" fmla="*/ 346545 h 4956901"/>
                <a:gd name="connsiteX22" fmla="*/ 796133 w 2703271"/>
                <a:gd name="connsiteY22" fmla="*/ 232245 h 4956901"/>
                <a:gd name="connsiteX23" fmla="*/ 348458 w 2703271"/>
                <a:gd name="connsiteY23" fmla="*/ 3645 h 4956901"/>
                <a:gd name="connsiteX24" fmla="*/ 5558 w 2703271"/>
                <a:gd name="connsiteY24" fmla="*/ 432270 h 4956901"/>
                <a:gd name="connsiteX25" fmla="*/ 148433 w 2703271"/>
                <a:gd name="connsiteY25" fmla="*/ 860895 h 4956901"/>
                <a:gd name="connsiteX26" fmla="*/ 319883 w 2703271"/>
                <a:gd name="connsiteY26" fmla="*/ 1346670 h 4956901"/>
                <a:gd name="connsiteX27" fmla="*/ 291308 w 2703271"/>
                <a:gd name="connsiteY27" fmla="*/ 1765770 h 4956901"/>
                <a:gd name="connsiteX0" fmla="*/ 291308 w 2701474"/>
                <a:gd name="connsiteY0" fmla="*/ 1765770 h 4956901"/>
                <a:gd name="connsiteX1" fmla="*/ 215108 w 2701474"/>
                <a:gd name="connsiteY1" fmla="*/ 2232495 h 4956901"/>
                <a:gd name="connsiteX2" fmla="*/ 262733 w 2701474"/>
                <a:gd name="connsiteY2" fmla="*/ 2794470 h 4956901"/>
                <a:gd name="connsiteX3" fmla="*/ 415133 w 2701474"/>
                <a:gd name="connsiteY3" fmla="*/ 3451695 h 4956901"/>
                <a:gd name="connsiteX4" fmla="*/ 215108 w 2701474"/>
                <a:gd name="connsiteY4" fmla="*/ 4327995 h 4956901"/>
                <a:gd name="connsiteX5" fmla="*/ 167483 w 2701474"/>
                <a:gd name="connsiteY5" fmla="*/ 4794720 h 4956901"/>
                <a:gd name="connsiteX6" fmla="*/ 453233 w 2701474"/>
                <a:gd name="connsiteY6" fmla="*/ 4956645 h 4956901"/>
                <a:gd name="connsiteX7" fmla="*/ 853283 w 2701474"/>
                <a:gd name="connsiteY7" fmla="*/ 4766145 h 4956901"/>
                <a:gd name="connsiteX8" fmla="*/ 1291433 w 2701474"/>
                <a:gd name="connsiteY8" fmla="*/ 4861395 h 4956901"/>
                <a:gd name="connsiteX9" fmla="*/ 1729583 w 2701474"/>
                <a:gd name="connsiteY9" fmla="*/ 4870920 h 4956901"/>
                <a:gd name="connsiteX10" fmla="*/ 2396333 w 2701474"/>
                <a:gd name="connsiteY10" fmla="*/ 4737570 h 4956901"/>
                <a:gd name="connsiteX11" fmla="*/ 2701133 w 2701474"/>
                <a:gd name="connsiteY11" fmla="*/ 4413720 h 4956901"/>
                <a:gd name="connsiteX12" fmla="*/ 2453483 w 2701474"/>
                <a:gd name="connsiteY12" fmla="*/ 3642195 h 4956901"/>
                <a:gd name="connsiteX13" fmla="*/ 2310608 w 2701474"/>
                <a:gd name="connsiteY13" fmla="*/ 3080220 h 4956901"/>
                <a:gd name="connsiteX14" fmla="*/ 2463008 w 2701474"/>
                <a:gd name="connsiteY14" fmla="*/ 2299170 h 4956901"/>
                <a:gd name="connsiteX15" fmla="*/ 2434433 w 2701474"/>
                <a:gd name="connsiteY15" fmla="*/ 1784820 h 4956901"/>
                <a:gd name="connsiteX16" fmla="*/ 2282033 w 2701474"/>
                <a:gd name="connsiteY16" fmla="*/ 1327620 h 4956901"/>
                <a:gd name="connsiteX17" fmla="*/ 2424908 w 2701474"/>
                <a:gd name="connsiteY17" fmla="*/ 698970 h 4956901"/>
                <a:gd name="connsiteX18" fmla="*/ 2415383 w 2701474"/>
                <a:gd name="connsiteY18" fmla="*/ 356070 h 4956901"/>
                <a:gd name="connsiteX19" fmla="*/ 2158208 w 2701474"/>
                <a:gd name="connsiteY19" fmla="*/ 165570 h 4956901"/>
                <a:gd name="connsiteX20" fmla="*/ 1624808 w 2701474"/>
                <a:gd name="connsiteY20" fmla="*/ 203670 h 4956901"/>
                <a:gd name="connsiteX21" fmla="*/ 1110458 w 2701474"/>
                <a:gd name="connsiteY21" fmla="*/ 346545 h 4956901"/>
                <a:gd name="connsiteX22" fmla="*/ 796133 w 2701474"/>
                <a:gd name="connsiteY22" fmla="*/ 232245 h 4956901"/>
                <a:gd name="connsiteX23" fmla="*/ 348458 w 2701474"/>
                <a:gd name="connsiteY23" fmla="*/ 3645 h 4956901"/>
                <a:gd name="connsiteX24" fmla="*/ 5558 w 2701474"/>
                <a:gd name="connsiteY24" fmla="*/ 432270 h 4956901"/>
                <a:gd name="connsiteX25" fmla="*/ 148433 w 2701474"/>
                <a:gd name="connsiteY25" fmla="*/ 860895 h 4956901"/>
                <a:gd name="connsiteX26" fmla="*/ 319883 w 2701474"/>
                <a:gd name="connsiteY26" fmla="*/ 1346670 h 4956901"/>
                <a:gd name="connsiteX27" fmla="*/ 291308 w 2701474"/>
                <a:gd name="connsiteY27" fmla="*/ 1765770 h 4956901"/>
                <a:gd name="connsiteX0" fmla="*/ 291308 w 2758558"/>
                <a:gd name="connsiteY0" fmla="*/ 1765770 h 4956901"/>
                <a:gd name="connsiteX1" fmla="*/ 215108 w 2758558"/>
                <a:gd name="connsiteY1" fmla="*/ 2232495 h 4956901"/>
                <a:gd name="connsiteX2" fmla="*/ 262733 w 2758558"/>
                <a:gd name="connsiteY2" fmla="*/ 2794470 h 4956901"/>
                <a:gd name="connsiteX3" fmla="*/ 415133 w 2758558"/>
                <a:gd name="connsiteY3" fmla="*/ 3451695 h 4956901"/>
                <a:gd name="connsiteX4" fmla="*/ 215108 w 2758558"/>
                <a:gd name="connsiteY4" fmla="*/ 4327995 h 4956901"/>
                <a:gd name="connsiteX5" fmla="*/ 167483 w 2758558"/>
                <a:gd name="connsiteY5" fmla="*/ 4794720 h 4956901"/>
                <a:gd name="connsiteX6" fmla="*/ 453233 w 2758558"/>
                <a:gd name="connsiteY6" fmla="*/ 4956645 h 4956901"/>
                <a:gd name="connsiteX7" fmla="*/ 853283 w 2758558"/>
                <a:gd name="connsiteY7" fmla="*/ 4766145 h 4956901"/>
                <a:gd name="connsiteX8" fmla="*/ 1291433 w 2758558"/>
                <a:gd name="connsiteY8" fmla="*/ 4861395 h 4956901"/>
                <a:gd name="connsiteX9" fmla="*/ 1729583 w 2758558"/>
                <a:gd name="connsiteY9" fmla="*/ 4870920 h 4956901"/>
                <a:gd name="connsiteX10" fmla="*/ 2396333 w 2758558"/>
                <a:gd name="connsiteY10" fmla="*/ 4737570 h 4956901"/>
                <a:gd name="connsiteX11" fmla="*/ 2758283 w 2758558"/>
                <a:gd name="connsiteY11" fmla="*/ 4375620 h 4956901"/>
                <a:gd name="connsiteX12" fmla="*/ 2453483 w 2758558"/>
                <a:gd name="connsiteY12" fmla="*/ 3642195 h 4956901"/>
                <a:gd name="connsiteX13" fmla="*/ 2310608 w 2758558"/>
                <a:gd name="connsiteY13" fmla="*/ 3080220 h 4956901"/>
                <a:gd name="connsiteX14" fmla="*/ 2463008 w 2758558"/>
                <a:gd name="connsiteY14" fmla="*/ 2299170 h 4956901"/>
                <a:gd name="connsiteX15" fmla="*/ 2434433 w 2758558"/>
                <a:gd name="connsiteY15" fmla="*/ 1784820 h 4956901"/>
                <a:gd name="connsiteX16" fmla="*/ 2282033 w 2758558"/>
                <a:gd name="connsiteY16" fmla="*/ 1327620 h 4956901"/>
                <a:gd name="connsiteX17" fmla="*/ 2424908 w 2758558"/>
                <a:gd name="connsiteY17" fmla="*/ 698970 h 4956901"/>
                <a:gd name="connsiteX18" fmla="*/ 2415383 w 2758558"/>
                <a:gd name="connsiteY18" fmla="*/ 356070 h 4956901"/>
                <a:gd name="connsiteX19" fmla="*/ 2158208 w 2758558"/>
                <a:gd name="connsiteY19" fmla="*/ 165570 h 4956901"/>
                <a:gd name="connsiteX20" fmla="*/ 1624808 w 2758558"/>
                <a:gd name="connsiteY20" fmla="*/ 203670 h 4956901"/>
                <a:gd name="connsiteX21" fmla="*/ 1110458 w 2758558"/>
                <a:gd name="connsiteY21" fmla="*/ 346545 h 4956901"/>
                <a:gd name="connsiteX22" fmla="*/ 796133 w 2758558"/>
                <a:gd name="connsiteY22" fmla="*/ 232245 h 4956901"/>
                <a:gd name="connsiteX23" fmla="*/ 348458 w 2758558"/>
                <a:gd name="connsiteY23" fmla="*/ 3645 h 4956901"/>
                <a:gd name="connsiteX24" fmla="*/ 5558 w 2758558"/>
                <a:gd name="connsiteY24" fmla="*/ 432270 h 4956901"/>
                <a:gd name="connsiteX25" fmla="*/ 148433 w 2758558"/>
                <a:gd name="connsiteY25" fmla="*/ 860895 h 4956901"/>
                <a:gd name="connsiteX26" fmla="*/ 319883 w 2758558"/>
                <a:gd name="connsiteY26" fmla="*/ 1346670 h 4956901"/>
                <a:gd name="connsiteX27" fmla="*/ 291308 w 2758558"/>
                <a:gd name="connsiteY27" fmla="*/ 1765770 h 4956901"/>
                <a:gd name="connsiteX0" fmla="*/ 291308 w 2682454"/>
                <a:gd name="connsiteY0" fmla="*/ 1765770 h 4956901"/>
                <a:gd name="connsiteX1" fmla="*/ 215108 w 2682454"/>
                <a:gd name="connsiteY1" fmla="*/ 2232495 h 4956901"/>
                <a:gd name="connsiteX2" fmla="*/ 262733 w 2682454"/>
                <a:gd name="connsiteY2" fmla="*/ 2794470 h 4956901"/>
                <a:gd name="connsiteX3" fmla="*/ 415133 w 2682454"/>
                <a:gd name="connsiteY3" fmla="*/ 3451695 h 4956901"/>
                <a:gd name="connsiteX4" fmla="*/ 215108 w 2682454"/>
                <a:gd name="connsiteY4" fmla="*/ 4327995 h 4956901"/>
                <a:gd name="connsiteX5" fmla="*/ 167483 w 2682454"/>
                <a:gd name="connsiteY5" fmla="*/ 4794720 h 4956901"/>
                <a:gd name="connsiteX6" fmla="*/ 453233 w 2682454"/>
                <a:gd name="connsiteY6" fmla="*/ 4956645 h 4956901"/>
                <a:gd name="connsiteX7" fmla="*/ 853283 w 2682454"/>
                <a:gd name="connsiteY7" fmla="*/ 4766145 h 4956901"/>
                <a:gd name="connsiteX8" fmla="*/ 1291433 w 2682454"/>
                <a:gd name="connsiteY8" fmla="*/ 4861395 h 4956901"/>
                <a:gd name="connsiteX9" fmla="*/ 1729583 w 2682454"/>
                <a:gd name="connsiteY9" fmla="*/ 4870920 h 4956901"/>
                <a:gd name="connsiteX10" fmla="*/ 2396333 w 2682454"/>
                <a:gd name="connsiteY10" fmla="*/ 4737570 h 4956901"/>
                <a:gd name="connsiteX11" fmla="*/ 2682083 w 2682454"/>
                <a:gd name="connsiteY11" fmla="*/ 4375620 h 4956901"/>
                <a:gd name="connsiteX12" fmla="*/ 2453483 w 2682454"/>
                <a:gd name="connsiteY12" fmla="*/ 3642195 h 4956901"/>
                <a:gd name="connsiteX13" fmla="*/ 2310608 w 2682454"/>
                <a:gd name="connsiteY13" fmla="*/ 3080220 h 4956901"/>
                <a:gd name="connsiteX14" fmla="*/ 2463008 w 2682454"/>
                <a:gd name="connsiteY14" fmla="*/ 2299170 h 4956901"/>
                <a:gd name="connsiteX15" fmla="*/ 2434433 w 2682454"/>
                <a:gd name="connsiteY15" fmla="*/ 1784820 h 4956901"/>
                <a:gd name="connsiteX16" fmla="*/ 2282033 w 2682454"/>
                <a:gd name="connsiteY16" fmla="*/ 1327620 h 4956901"/>
                <a:gd name="connsiteX17" fmla="*/ 2424908 w 2682454"/>
                <a:gd name="connsiteY17" fmla="*/ 698970 h 4956901"/>
                <a:gd name="connsiteX18" fmla="*/ 2415383 w 2682454"/>
                <a:gd name="connsiteY18" fmla="*/ 356070 h 4956901"/>
                <a:gd name="connsiteX19" fmla="*/ 2158208 w 2682454"/>
                <a:gd name="connsiteY19" fmla="*/ 165570 h 4956901"/>
                <a:gd name="connsiteX20" fmla="*/ 1624808 w 2682454"/>
                <a:gd name="connsiteY20" fmla="*/ 203670 h 4956901"/>
                <a:gd name="connsiteX21" fmla="*/ 1110458 w 2682454"/>
                <a:gd name="connsiteY21" fmla="*/ 346545 h 4956901"/>
                <a:gd name="connsiteX22" fmla="*/ 796133 w 2682454"/>
                <a:gd name="connsiteY22" fmla="*/ 232245 h 4956901"/>
                <a:gd name="connsiteX23" fmla="*/ 348458 w 2682454"/>
                <a:gd name="connsiteY23" fmla="*/ 3645 h 4956901"/>
                <a:gd name="connsiteX24" fmla="*/ 5558 w 2682454"/>
                <a:gd name="connsiteY24" fmla="*/ 432270 h 4956901"/>
                <a:gd name="connsiteX25" fmla="*/ 148433 w 2682454"/>
                <a:gd name="connsiteY25" fmla="*/ 860895 h 4956901"/>
                <a:gd name="connsiteX26" fmla="*/ 319883 w 2682454"/>
                <a:gd name="connsiteY26" fmla="*/ 1346670 h 4956901"/>
                <a:gd name="connsiteX27" fmla="*/ 291308 w 2682454"/>
                <a:gd name="connsiteY27" fmla="*/ 1765770 h 4956901"/>
                <a:gd name="connsiteX0" fmla="*/ 285750 w 2676896"/>
                <a:gd name="connsiteY0" fmla="*/ 1897929 h 5089060"/>
                <a:gd name="connsiteX1" fmla="*/ 209550 w 2676896"/>
                <a:gd name="connsiteY1" fmla="*/ 2364654 h 5089060"/>
                <a:gd name="connsiteX2" fmla="*/ 257175 w 2676896"/>
                <a:gd name="connsiteY2" fmla="*/ 2926629 h 5089060"/>
                <a:gd name="connsiteX3" fmla="*/ 409575 w 2676896"/>
                <a:gd name="connsiteY3" fmla="*/ 3583854 h 5089060"/>
                <a:gd name="connsiteX4" fmla="*/ 209550 w 2676896"/>
                <a:gd name="connsiteY4" fmla="*/ 4460154 h 5089060"/>
                <a:gd name="connsiteX5" fmla="*/ 161925 w 2676896"/>
                <a:gd name="connsiteY5" fmla="*/ 4926879 h 5089060"/>
                <a:gd name="connsiteX6" fmla="*/ 447675 w 2676896"/>
                <a:gd name="connsiteY6" fmla="*/ 5088804 h 5089060"/>
                <a:gd name="connsiteX7" fmla="*/ 847725 w 2676896"/>
                <a:gd name="connsiteY7" fmla="*/ 4898304 h 5089060"/>
                <a:gd name="connsiteX8" fmla="*/ 1285875 w 2676896"/>
                <a:gd name="connsiteY8" fmla="*/ 4993554 h 5089060"/>
                <a:gd name="connsiteX9" fmla="*/ 1724025 w 2676896"/>
                <a:gd name="connsiteY9" fmla="*/ 5003079 h 5089060"/>
                <a:gd name="connsiteX10" fmla="*/ 2390775 w 2676896"/>
                <a:gd name="connsiteY10" fmla="*/ 4869729 h 5089060"/>
                <a:gd name="connsiteX11" fmla="*/ 2676525 w 2676896"/>
                <a:gd name="connsiteY11" fmla="*/ 4507779 h 5089060"/>
                <a:gd name="connsiteX12" fmla="*/ 2447925 w 2676896"/>
                <a:gd name="connsiteY12" fmla="*/ 3774354 h 5089060"/>
                <a:gd name="connsiteX13" fmla="*/ 2305050 w 2676896"/>
                <a:gd name="connsiteY13" fmla="*/ 3212379 h 5089060"/>
                <a:gd name="connsiteX14" fmla="*/ 2457450 w 2676896"/>
                <a:gd name="connsiteY14" fmla="*/ 2431329 h 5089060"/>
                <a:gd name="connsiteX15" fmla="*/ 2428875 w 2676896"/>
                <a:gd name="connsiteY15" fmla="*/ 1916979 h 5089060"/>
                <a:gd name="connsiteX16" fmla="*/ 2276475 w 2676896"/>
                <a:gd name="connsiteY16" fmla="*/ 1459779 h 5089060"/>
                <a:gd name="connsiteX17" fmla="*/ 2419350 w 2676896"/>
                <a:gd name="connsiteY17" fmla="*/ 831129 h 5089060"/>
                <a:gd name="connsiteX18" fmla="*/ 2409825 w 2676896"/>
                <a:gd name="connsiteY18" fmla="*/ 488229 h 5089060"/>
                <a:gd name="connsiteX19" fmla="*/ 2152650 w 2676896"/>
                <a:gd name="connsiteY19" fmla="*/ 297729 h 5089060"/>
                <a:gd name="connsiteX20" fmla="*/ 1619250 w 2676896"/>
                <a:gd name="connsiteY20" fmla="*/ 335829 h 5089060"/>
                <a:gd name="connsiteX21" fmla="*/ 1104900 w 2676896"/>
                <a:gd name="connsiteY21" fmla="*/ 478704 h 5089060"/>
                <a:gd name="connsiteX22" fmla="*/ 790575 w 2676896"/>
                <a:gd name="connsiteY22" fmla="*/ 364404 h 5089060"/>
                <a:gd name="connsiteX23" fmla="*/ 142875 w 2676896"/>
                <a:gd name="connsiteY23" fmla="*/ 2454 h 5089060"/>
                <a:gd name="connsiteX24" fmla="*/ 0 w 2676896"/>
                <a:gd name="connsiteY24" fmla="*/ 564429 h 5089060"/>
                <a:gd name="connsiteX25" fmla="*/ 142875 w 2676896"/>
                <a:gd name="connsiteY25" fmla="*/ 993054 h 5089060"/>
                <a:gd name="connsiteX26" fmla="*/ 314325 w 2676896"/>
                <a:gd name="connsiteY26" fmla="*/ 1478829 h 5089060"/>
                <a:gd name="connsiteX27" fmla="*/ 285750 w 2676896"/>
                <a:gd name="connsiteY27" fmla="*/ 1897929 h 5089060"/>
                <a:gd name="connsiteX0" fmla="*/ 331801 w 2722947"/>
                <a:gd name="connsiteY0" fmla="*/ 1948696 h 5139827"/>
                <a:gd name="connsiteX1" fmla="*/ 255601 w 2722947"/>
                <a:gd name="connsiteY1" fmla="*/ 2415421 h 5139827"/>
                <a:gd name="connsiteX2" fmla="*/ 303226 w 2722947"/>
                <a:gd name="connsiteY2" fmla="*/ 2977396 h 5139827"/>
                <a:gd name="connsiteX3" fmla="*/ 455626 w 2722947"/>
                <a:gd name="connsiteY3" fmla="*/ 3634621 h 5139827"/>
                <a:gd name="connsiteX4" fmla="*/ 255601 w 2722947"/>
                <a:gd name="connsiteY4" fmla="*/ 4510921 h 5139827"/>
                <a:gd name="connsiteX5" fmla="*/ 207976 w 2722947"/>
                <a:gd name="connsiteY5" fmla="*/ 4977646 h 5139827"/>
                <a:gd name="connsiteX6" fmla="*/ 493726 w 2722947"/>
                <a:gd name="connsiteY6" fmla="*/ 5139571 h 5139827"/>
                <a:gd name="connsiteX7" fmla="*/ 893776 w 2722947"/>
                <a:gd name="connsiteY7" fmla="*/ 4949071 h 5139827"/>
                <a:gd name="connsiteX8" fmla="*/ 1331926 w 2722947"/>
                <a:gd name="connsiteY8" fmla="*/ 5044321 h 5139827"/>
                <a:gd name="connsiteX9" fmla="*/ 1770076 w 2722947"/>
                <a:gd name="connsiteY9" fmla="*/ 5053846 h 5139827"/>
                <a:gd name="connsiteX10" fmla="*/ 2436826 w 2722947"/>
                <a:gd name="connsiteY10" fmla="*/ 4920496 h 5139827"/>
                <a:gd name="connsiteX11" fmla="*/ 2722576 w 2722947"/>
                <a:gd name="connsiteY11" fmla="*/ 4558546 h 5139827"/>
                <a:gd name="connsiteX12" fmla="*/ 2493976 w 2722947"/>
                <a:gd name="connsiteY12" fmla="*/ 3825121 h 5139827"/>
                <a:gd name="connsiteX13" fmla="*/ 2351101 w 2722947"/>
                <a:gd name="connsiteY13" fmla="*/ 3263146 h 5139827"/>
                <a:gd name="connsiteX14" fmla="*/ 2503501 w 2722947"/>
                <a:gd name="connsiteY14" fmla="*/ 2482096 h 5139827"/>
                <a:gd name="connsiteX15" fmla="*/ 2474926 w 2722947"/>
                <a:gd name="connsiteY15" fmla="*/ 1967746 h 5139827"/>
                <a:gd name="connsiteX16" fmla="*/ 2322526 w 2722947"/>
                <a:gd name="connsiteY16" fmla="*/ 1510546 h 5139827"/>
                <a:gd name="connsiteX17" fmla="*/ 2465401 w 2722947"/>
                <a:gd name="connsiteY17" fmla="*/ 881896 h 5139827"/>
                <a:gd name="connsiteX18" fmla="*/ 2455876 w 2722947"/>
                <a:gd name="connsiteY18" fmla="*/ 538996 h 5139827"/>
                <a:gd name="connsiteX19" fmla="*/ 2198701 w 2722947"/>
                <a:gd name="connsiteY19" fmla="*/ 348496 h 5139827"/>
                <a:gd name="connsiteX20" fmla="*/ 1665301 w 2722947"/>
                <a:gd name="connsiteY20" fmla="*/ 386596 h 5139827"/>
                <a:gd name="connsiteX21" fmla="*/ 1150951 w 2722947"/>
                <a:gd name="connsiteY21" fmla="*/ 529471 h 5139827"/>
                <a:gd name="connsiteX22" fmla="*/ 836626 w 2722947"/>
                <a:gd name="connsiteY22" fmla="*/ 415171 h 5139827"/>
                <a:gd name="connsiteX23" fmla="*/ 188926 w 2722947"/>
                <a:gd name="connsiteY23" fmla="*/ 53221 h 5139827"/>
                <a:gd name="connsiteX24" fmla="*/ 46051 w 2722947"/>
                <a:gd name="connsiteY24" fmla="*/ 615196 h 5139827"/>
                <a:gd name="connsiteX25" fmla="*/ 188926 w 2722947"/>
                <a:gd name="connsiteY25" fmla="*/ 1043821 h 5139827"/>
                <a:gd name="connsiteX26" fmla="*/ 360376 w 2722947"/>
                <a:gd name="connsiteY26" fmla="*/ 1529596 h 5139827"/>
                <a:gd name="connsiteX27" fmla="*/ 331801 w 2722947"/>
                <a:gd name="connsiteY27" fmla="*/ 1948696 h 5139827"/>
                <a:gd name="connsiteX0" fmla="*/ 301499 w 2692645"/>
                <a:gd name="connsiteY0" fmla="*/ 1860882 h 5052013"/>
                <a:gd name="connsiteX1" fmla="*/ 225299 w 2692645"/>
                <a:gd name="connsiteY1" fmla="*/ 2327607 h 5052013"/>
                <a:gd name="connsiteX2" fmla="*/ 272924 w 2692645"/>
                <a:gd name="connsiteY2" fmla="*/ 2889582 h 5052013"/>
                <a:gd name="connsiteX3" fmla="*/ 425324 w 2692645"/>
                <a:gd name="connsiteY3" fmla="*/ 3546807 h 5052013"/>
                <a:gd name="connsiteX4" fmla="*/ 225299 w 2692645"/>
                <a:gd name="connsiteY4" fmla="*/ 4423107 h 5052013"/>
                <a:gd name="connsiteX5" fmla="*/ 177674 w 2692645"/>
                <a:gd name="connsiteY5" fmla="*/ 4889832 h 5052013"/>
                <a:gd name="connsiteX6" fmla="*/ 463424 w 2692645"/>
                <a:gd name="connsiteY6" fmla="*/ 5051757 h 5052013"/>
                <a:gd name="connsiteX7" fmla="*/ 863474 w 2692645"/>
                <a:gd name="connsiteY7" fmla="*/ 4861257 h 5052013"/>
                <a:gd name="connsiteX8" fmla="*/ 1301624 w 2692645"/>
                <a:gd name="connsiteY8" fmla="*/ 4956507 h 5052013"/>
                <a:gd name="connsiteX9" fmla="*/ 1739774 w 2692645"/>
                <a:gd name="connsiteY9" fmla="*/ 4966032 h 5052013"/>
                <a:gd name="connsiteX10" fmla="*/ 2406524 w 2692645"/>
                <a:gd name="connsiteY10" fmla="*/ 4832682 h 5052013"/>
                <a:gd name="connsiteX11" fmla="*/ 2692274 w 2692645"/>
                <a:gd name="connsiteY11" fmla="*/ 4470732 h 5052013"/>
                <a:gd name="connsiteX12" fmla="*/ 2463674 w 2692645"/>
                <a:gd name="connsiteY12" fmla="*/ 3737307 h 5052013"/>
                <a:gd name="connsiteX13" fmla="*/ 2320799 w 2692645"/>
                <a:gd name="connsiteY13" fmla="*/ 3175332 h 5052013"/>
                <a:gd name="connsiteX14" fmla="*/ 2473199 w 2692645"/>
                <a:gd name="connsiteY14" fmla="*/ 2394282 h 5052013"/>
                <a:gd name="connsiteX15" fmla="*/ 2444624 w 2692645"/>
                <a:gd name="connsiteY15" fmla="*/ 1879932 h 5052013"/>
                <a:gd name="connsiteX16" fmla="*/ 2292224 w 2692645"/>
                <a:gd name="connsiteY16" fmla="*/ 1422732 h 5052013"/>
                <a:gd name="connsiteX17" fmla="*/ 2435099 w 2692645"/>
                <a:gd name="connsiteY17" fmla="*/ 794082 h 5052013"/>
                <a:gd name="connsiteX18" fmla="*/ 2425574 w 2692645"/>
                <a:gd name="connsiteY18" fmla="*/ 451182 h 5052013"/>
                <a:gd name="connsiteX19" fmla="*/ 2168399 w 2692645"/>
                <a:gd name="connsiteY19" fmla="*/ 260682 h 5052013"/>
                <a:gd name="connsiteX20" fmla="*/ 1634999 w 2692645"/>
                <a:gd name="connsiteY20" fmla="*/ 298782 h 5052013"/>
                <a:gd name="connsiteX21" fmla="*/ 1120649 w 2692645"/>
                <a:gd name="connsiteY21" fmla="*/ 441657 h 5052013"/>
                <a:gd name="connsiteX22" fmla="*/ 806324 w 2692645"/>
                <a:gd name="connsiteY22" fmla="*/ 327357 h 5052013"/>
                <a:gd name="connsiteX23" fmla="*/ 215774 w 2692645"/>
                <a:gd name="connsiteY23" fmla="*/ 60657 h 5052013"/>
                <a:gd name="connsiteX24" fmla="*/ 15749 w 2692645"/>
                <a:gd name="connsiteY24" fmla="*/ 527382 h 5052013"/>
                <a:gd name="connsiteX25" fmla="*/ 158624 w 2692645"/>
                <a:gd name="connsiteY25" fmla="*/ 956007 h 5052013"/>
                <a:gd name="connsiteX26" fmla="*/ 330074 w 2692645"/>
                <a:gd name="connsiteY26" fmla="*/ 1441782 h 5052013"/>
                <a:gd name="connsiteX27" fmla="*/ 301499 w 2692645"/>
                <a:gd name="connsiteY27" fmla="*/ 1860882 h 5052013"/>
                <a:gd name="connsiteX0" fmla="*/ 239227 w 2630373"/>
                <a:gd name="connsiteY0" fmla="*/ 1810327 h 5001458"/>
                <a:gd name="connsiteX1" fmla="*/ 163027 w 2630373"/>
                <a:gd name="connsiteY1" fmla="*/ 2277052 h 5001458"/>
                <a:gd name="connsiteX2" fmla="*/ 210652 w 2630373"/>
                <a:gd name="connsiteY2" fmla="*/ 2839027 h 5001458"/>
                <a:gd name="connsiteX3" fmla="*/ 363052 w 2630373"/>
                <a:gd name="connsiteY3" fmla="*/ 3496252 h 5001458"/>
                <a:gd name="connsiteX4" fmla="*/ 163027 w 2630373"/>
                <a:gd name="connsiteY4" fmla="*/ 4372552 h 5001458"/>
                <a:gd name="connsiteX5" fmla="*/ 115402 w 2630373"/>
                <a:gd name="connsiteY5" fmla="*/ 4839277 h 5001458"/>
                <a:gd name="connsiteX6" fmla="*/ 401152 w 2630373"/>
                <a:gd name="connsiteY6" fmla="*/ 5001202 h 5001458"/>
                <a:gd name="connsiteX7" fmla="*/ 801202 w 2630373"/>
                <a:gd name="connsiteY7" fmla="*/ 4810702 h 5001458"/>
                <a:gd name="connsiteX8" fmla="*/ 1239352 w 2630373"/>
                <a:gd name="connsiteY8" fmla="*/ 4905952 h 5001458"/>
                <a:gd name="connsiteX9" fmla="*/ 1677502 w 2630373"/>
                <a:gd name="connsiteY9" fmla="*/ 4915477 h 5001458"/>
                <a:gd name="connsiteX10" fmla="*/ 2344252 w 2630373"/>
                <a:gd name="connsiteY10" fmla="*/ 4782127 h 5001458"/>
                <a:gd name="connsiteX11" fmla="*/ 2630002 w 2630373"/>
                <a:gd name="connsiteY11" fmla="*/ 4420177 h 5001458"/>
                <a:gd name="connsiteX12" fmla="*/ 2401402 w 2630373"/>
                <a:gd name="connsiteY12" fmla="*/ 3686752 h 5001458"/>
                <a:gd name="connsiteX13" fmla="*/ 2258527 w 2630373"/>
                <a:gd name="connsiteY13" fmla="*/ 3124777 h 5001458"/>
                <a:gd name="connsiteX14" fmla="*/ 2410927 w 2630373"/>
                <a:gd name="connsiteY14" fmla="*/ 2343727 h 5001458"/>
                <a:gd name="connsiteX15" fmla="*/ 2382352 w 2630373"/>
                <a:gd name="connsiteY15" fmla="*/ 1829377 h 5001458"/>
                <a:gd name="connsiteX16" fmla="*/ 2229952 w 2630373"/>
                <a:gd name="connsiteY16" fmla="*/ 1372177 h 5001458"/>
                <a:gd name="connsiteX17" fmla="*/ 2372827 w 2630373"/>
                <a:gd name="connsiteY17" fmla="*/ 743527 h 5001458"/>
                <a:gd name="connsiteX18" fmla="*/ 2363302 w 2630373"/>
                <a:gd name="connsiteY18" fmla="*/ 400627 h 5001458"/>
                <a:gd name="connsiteX19" fmla="*/ 2106127 w 2630373"/>
                <a:gd name="connsiteY19" fmla="*/ 210127 h 5001458"/>
                <a:gd name="connsiteX20" fmla="*/ 1572727 w 2630373"/>
                <a:gd name="connsiteY20" fmla="*/ 248227 h 5001458"/>
                <a:gd name="connsiteX21" fmla="*/ 1058377 w 2630373"/>
                <a:gd name="connsiteY21" fmla="*/ 391102 h 5001458"/>
                <a:gd name="connsiteX22" fmla="*/ 744052 w 2630373"/>
                <a:gd name="connsiteY22" fmla="*/ 276802 h 5001458"/>
                <a:gd name="connsiteX23" fmla="*/ 153502 w 2630373"/>
                <a:gd name="connsiteY23" fmla="*/ 10102 h 5001458"/>
                <a:gd name="connsiteX24" fmla="*/ 1102 w 2630373"/>
                <a:gd name="connsiteY24" fmla="*/ 667327 h 5001458"/>
                <a:gd name="connsiteX25" fmla="*/ 96352 w 2630373"/>
                <a:gd name="connsiteY25" fmla="*/ 905452 h 5001458"/>
                <a:gd name="connsiteX26" fmla="*/ 267802 w 2630373"/>
                <a:gd name="connsiteY26" fmla="*/ 1391227 h 5001458"/>
                <a:gd name="connsiteX27" fmla="*/ 239227 w 2630373"/>
                <a:gd name="connsiteY27" fmla="*/ 1810327 h 5001458"/>
                <a:gd name="connsiteX0" fmla="*/ 267918 w 2659064"/>
                <a:gd name="connsiteY0" fmla="*/ 1810327 h 5001458"/>
                <a:gd name="connsiteX1" fmla="*/ 191718 w 2659064"/>
                <a:gd name="connsiteY1" fmla="*/ 2277052 h 5001458"/>
                <a:gd name="connsiteX2" fmla="*/ 239343 w 2659064"/>
                <a:gd name="connsiteY2" fmla="*/ 2839027 h 5001458"/>
                <a:gd name="connsiteX3" fmla="*/ 391743 w 2659064"/>
                <a:gd name="connsiteY3" fmla="*/ 3496252 h 5001458"/>
                <a:gd name="connsiteX4" fmla="*/ 191718 w 2659064"/>
                <a:gd name="connsiteY4" fmla="*/ 4372552 h 5001458"/>
                <a:gd name="connsiteX5" fmla="*/ 144093 w 2659064"/>
                <a:gd name="connsiteY5" fmla="*/ 4839277 h 5001458"/>
                <a:gd name="connsiteX6" fmla="*/ 429843 w 2659064"/>
                <a:gd name="connsiteY6" fmla="*/ 5001202 h 5001458"/>
                <a:gd name="connsiteX7" fmla="*/ 829893 w 2659064"/>
                <a:gd name="connsiteY7" fmla="*/ 4810702 h 5001458"/>
                <a:gd name="connsiteX8" fmla="*/ 1268043 w 2659064"/>
                <a:gd name="connsiteY8" fmla="*/ 4905952 h 5001458"/>
                <a:gd name="connsiteX9" fmla="*/ 1706193 w 2659064"/>
                <a:gd name="connsiteY9" fmla="*/ 4915477 h 5001458"/>
                <a:gd name="connsiteX10" fmla="*/ 2372943 w 2659064"/>
                <a:gd name="connsiteY10" fmla="*/ 4782127 h 5001458"/>
                <a:gd name="connsiteX11" fmla="*/ 2658693 w 2659064"/>
                <a:gd name="connsiteY11" fmla="*/ 4420177 h 5001458"/>
                <a:gd name="connsiteX12" fmla="*/ 2430093 w 2659064"/>
                <a:gd name="connsiteY12" fmla="*/ 3686752 h 5001458"/>
                <a:gd name="connsiteX13" fmla="*/ 2287218 w 2659064"/>
                <a:gd name="connsiteY13" fmla="*/ 3124777 h 5001458"/>
                <a:gd name="connsiteX14" fmla="*/ 2439618 w 2659064"/>
                <a:gd name="connsiteY14" fmla="*/ 2343727 h 5001458"/>
                <a:gd name="connsiteX15" fmla="*/ 2411043 w 2659064"/>
                <a:gd name="connsiteY15" fmla="*/ 1829377 h 5001458"/>
                <a:gd name="connsiteX16" fmla="*/ 2258643 w 2659064"/>
                <a:gd name="connsiteY16" fmla="*/ 1372177 h 5001458"/>
                <a:gd name="connsiteX17" fmla="*/ 2401518 w 2659064"/>
                <a:gd name="connsiteY17" fmla="*/ 743527 h 5001458"/>
                <a:gd name="connsiteX18" fmla="*/ 2391993 w 2659064"/>
                <a:gd name="connsiteY18" fmla="*/ 400627 h 5001458"/>
                <a:gd name="connsiteX19" fmla="*/ 2134818 w 2659064"/>
                <a:gd name="connsiteY19" fmla="*/ 210127 h 5001458"/>
                <a:gd name="connsiteX20" fmla="*/ 1601418 w 2659064"/>
                <a:gd name="connsiteY20" fmla="*/ 248227 h 5001458"/>
                <a:gd name="connsiteX21" fmla="*/ 1087068 w 2659064"/>
                <a:gd name="connsiteY21" fmla="*/ 391102 h 5001458"/>
                <a:gd name="connsiteX22" fmla="*/ 772743 w 2659064"/>
                <a:gd name="connsiteY22" fmla="*/ 276802 h 5001458"/>
                <a:gd name="connsiteX23" fmla="*/ 182193 w 2659064"/>
                <a:gd name="connsiteY23" fmla="*/ 10102 h 5001458"/>
                <a:gd name="connsiteX24" fmla="*/ 29793 w 2659064"/>
                <a:gd name="connsiteY24" fmla="*/ 667327 h 5001458"/>
                <a:gd name="connsiteX25" fmla="*/ 125043 w 2659064"/>
                <a:gd name="connsiteY25" fmla="*/ 905452 h 5001458"/>
                <a:gd name="connsiteX26" fmla="*/ 296493 w 2659064"/>
                <a:gd name="connsiteY26" fmla="*/ 1391227 h 5001458"/>
                <a:gd name="connsiteX27" fmla="*/ 267918 w 2659064"/>
                <a:gd name="connsiteY27" fmla="*/ 1810327 h 5001458"/>
                <a:gd name="connsiteX0" fmla="*/ 264462 w 2655608"/>
                <a:gd name="connsiteY0" fmla="*/ 1870902 h 5062033"/>
                <a:gd name="connsiteX1" fmla="*/ 188262 w 2655608"/>
                <a:gd name="connsiteY1" fmla="*/ 2337627 h 5062033"/>
                <a:gd name="connsiteX2" fmla="*/ 235887 w 2655608"/>
                <a:gd name="connsiteY2" fmla="*/ 2899602 h 5062033"/>
                <a:gd name="connsiteX3" fmla="*/ 388287 w 2655608"/>
                <a:gd name="connsiteY3" fmla="*/ 3556827 h 5062033"/>
                <a:gd name="connsiteX4" fmla="*/ 188262 w 2655608"/>
                <a:gd name="connsiteY4" fmla="*/ 4433127 h 5062033"/>
                <a:gd name="connsiteX5" fmla="*/ 140637 w 2655608"/>
                <a:gd name="connsiteY5" fmla="*/ 4899852 h 5062033"/>
                <a:gd name="connsiteX6" fmla="*/ 426387 w 2655608"/>
                <a:gd name="connsiteY6" fmla="*/ 5061777 h 5062033"/>
                <a:gd name="connsiteX7" fmla="*/ 826437 w 2655608"/>
                <a:gd name="connsiteY7" fmla="*/ 4871277 h 5062033"/>
                <a:gd name="connsiteX8" fmla="*/ 1264587 w 2655608"/>
                <a:gd name="connsiteY8" fmla="*/ 4966527 h 5062033"/>
                <a:gd name="connsiteX9" fmla="*/ 1702737 w 2655608"/>
                <a:gd name="connsiteY9" fmla="*/ 4976052 h 5062033"/>
                <a:gd name="connsiteX10" fmla="*/ 2369487 w 2655608"/>
                <a:gd name="connsiteY10" fmla="*/ 4842702 h 5062033"/>
                <a:gd name="connsiteX11" fmla="*/ 2655237 w 2655608"/>
                <a:gd name="connsiteY11" fmla="*/ 4480752 h 5062033"/>
                <a:gd name="connsiteX12" fmla="*/ 2426637 w 2655608"/>
                <a:gd name="connsiteY12" fmla="*/ 3747327 h 5062033"/>
                <a:gd name="connsiteX13" fmla="*/ 2283762 w 2655608"/>
                <a:gd name="connsiteY13" fmla="*/ 3185352 h 5062033"/>
                <a:gd name="connsiteX14" fmla="*/ 2436162 w 2655608"/>
                <a:gd name="connsiteY14" fmla="*/ 2404302 h 5062033"/>
                <a:gd name="connsiteX15" fmla="*/ 2407587 w 2655608"/>
                <a:gd name="connsiteY15" fmla="*/ 1889952 h 5062033"/>
                <a:gd name="connsiteX16" fmla="*/ 2255187 w 2655608"/>
                <a:gd name="connsiteY16" fmla="*/ 1432752 h 5062033"/>
                <a:gd name="connsiteX17" fmla="*/ 2398062 w 2655608"/>
                <a:gd name="connsiteY17" fmla="*/ 804102 h 5062033"/>
                <a:gd name="connsiteX18" fmla="*/ 2388537 w 2655608"/>
                <a:gd name="connsiteY18" fmla="*/ 461202 h 5062033"/>
                <a:gd name="connsiteX19" fmla="*/ 2131362 w 2655608"/>
                <a:gd name="connsiteY19" fmla="*/ 270702 h 5062033"/>
                <a:gd name="connsiteX20" fmla="*/ 1597962 w 2655608"/>
                <a:gd name="connsiteY20" fmla="*/ 308802 h 5062033"/>
                <a:gd name="connsiteX21" fmla="*/ 1083612 w 2655608"/>
                <a:gd name="connsiteY21" fmla="*/ 451677 h 5062033"/>
                <a:gd name="connsiteX22" fmla="*/ 597837 w 2655608"/>
                <a:gd name="connsiteY22" fmla="*/ 61152 h 5062033"/>
                <a:gd name="connsiteX23" fmla="*/ 178737 w 2655608"/>
                <a:gd name="connsiteY23" fmla="*/ 70677 h 5062033"/>
                <a:gd name="connsiteX24" fmla="*/ 26337 w 2655608"/>
                <a:gd name="connsiteY24" fmla="*/ 727902 h 5062033"/>
                <a:gd name="connsiteX25" fmla="*/ 121587 w 2655608"/>
                <a:gd name="connsiteY25" fmla="*/ 966027 h 5062033"/>
                <a:gd name="connsiteX26" fmla="*/ 293037 w 2655608"/>
                <a:gd name="connsiteY26" fmla="*/ 1451802 h 5062033"/>
                <a:gd name="connsiteX27" fmla="*/ 264462 w 2655608"/>
                <a:gd name="connsiteY27" fmla="*/ 1870902 h 5062033"/>
                <a:gd name="connsiteX0" fmla="*/ 321087 w 2712233"/>
                <a:gd name="connsiteY0" fmla="*/ 1870902 h 5062033"/>
                <a:gd name="connsiteX1" fmla="*/ 244887 w 2712233"/>
                <a:gd name="connsiteY1" fmla="*/ 2337627 h 5062033"/>
                <a:gd name="connsiteX2" fmla="*/ 292512 w 2712233"/>
                <a:gd name="connsiteY2" fmla="*/ 2899602 h 5062033"/>
                <a:gd name="connsiteX3" fmla="*/ 444912 w 2712233"/>
                <a:gd name="connsiteY3" fmla="*/ 3556827 h 5062033"/>
                <a:gd name="connsiteX4" fmla="*/ 244887 w 2712233"/>
                <a:gd name="connsiteY4" fmla="*/ 4433127 h 5062033"/>
                <a:gd name="connsiteX5" fmla="*/ 197262 w 2712233"/>
                <a:gd name="connsiteY5" fmla="*/ 4899852 h 5062033"/>
                <a:gd name="connsiteX6" fmla="*/ 483012 w 2712233"/>
                <a:gd name="connsiteY6" fmla="*/ 5061777 h 5062033"/>
                <a:gd name="connsiteX7" fmla="*/ 883062 w 2712233"/>
                <a:gd name="connsiteY7" fmla="*/ 4871277 h 5062033"/>
                <a:gd name="connsiteX8" fmla="*/ 1321212 w 2712233"/>
                <a:gd name="connsiteY8" fmla="*/ 4966527 h 5062033"/>
                <a:gd name="connsiteX9" fmla="*/ 1759362 w 2712233"/>
                <a:gd name="connsiteY9" fmla="*/ 4976052 h 5062033"/>
                <a:gd name="connsiteX10" fmla="*/ 2426112 w 2712233"/>
                <a:gd name="connsiteY10" fmla="*/ 4842702 h 5062033"/>
                <a:gd name="connsiteX11" fmla="*/ 2711862 w 2712233"/>
                <a:gd name="connsiteY11" fmla="*/ 4480752 h 5062033"/>
                <a:gd name="connsiteX12" fmla="*/ 2483262 w 2712233"/>
                <a:gd name="connsiteY12" fmla="*/ 3747327 h 5062033"/>
                <a:gd name="connsiteX13" fmla="*/ 2340387 w 2712233"/>
                <a:gd name="connsiteY13" fmla="*/ 3185352 h 5062033"/>
                <a:gd name="connsiteX14" fmla="*/ 2492787 w 2712233"/>
                <a:gd name="connsiteY14" fmla="*/ 2404302 h 5062033"/>
                <a:gd name="connsiteX15" fmla="*/ 2464212 w 2712233"/>
                <a:gd name="connsiteY15" fmla="*/ 1889952 h 5062033"/>
                <a:gd name="connsiteX16" fmla="*/ 2311812 w 2712233"/>
                <a:gd name="connsiteY16" fmla="*/ 1432752 h 5062033"/>
                <a:gd name="connsiteX17" fmla="*/ 2454687 w 2712233"/>
                <a:gd name="connsiteY17" fmla="*/ 804102 h 5062033"/>
                <a:gd name="connsiteX18" fmla="*/ 2445162 w 2712233"/>
                <a:gd name="connsiteY18" fmla="*/ 461202 h 5062033"/>
                <a:gd name="connsiteX19" fmla="*/ 2187987 w 2712233"/>
                <a:gd name="connsiteY19" fmla="*/ 270702 h 5062033"/>
                <a:gd name="connsiteX20" fmla="*/ 1654587 w 2712233"/>
                <a:gd name="connsiteY20" fmla="*/ 308802 h 5062033"/>
                <a:gd name="connsiteX21" fmla="*/ 1140237 w 2712233"/>
                <a:gd name="connsiteY21" fmla="*/ 451677 h 5062033"/>
                <a:gd name="connsiteX22" fmla="*/ 654462 w 2712233"/>
                <a:gd name="connsiteY22" fmla="*/ 61152 h 5062033"/>
                <a:gd name="connsiteX23" fmla="*/ 235362 w 2712233"/>
                <a:gd name="connsiteY23" fmla="*/ 70677 h 5062033"/>
                <a:gd name="connsiteX24" fmla="*/ 82962 w 2712233"/>
                <a:gd name="connsiteY24" fmla="*/ 727902 h 5062033"/>
                <a:gd name="connsiteX25" fmla="*/ 16287 w 2712233"/>
                <a:gd name="connsiteY25" fmla="*/ 1394652 h 5062033"/>
                <a:gd name="connsiteX26" fmla="*/ 349662 w 2712233"/>
                <a:gd name="connsiteY26" fmla="*/ 1451802 h 5062033"/>
                <a:gd name="connsiteX27" fmla="*/ 321087 w 2712233"/>
                <a:gd name="connsiteY27" fmla="*/ 1870902 h 5062033"/>
                <a:gd name="connsiteX0" fmla="*/ 321087 w 2712233"/>
                <a:gd name="connsiteY0" fmla="*/ 1870902 h 5062033"/>
                <a:gd name="connsiteX1" fmla="*/ 244887 w 2712233"/>
                <a:gd name="connsiteY1" fmla="*/ 2337627 h 5062033"/>
                <a:gd name="connsiteX2" fmla="*/ 292512 w 2712233"/>
                <a:gd name="connsiteY2" fmla="*/ 2899602 h 5062033"/>
                <a:gd name="connsiteX3" fmla="*/ 444912 w 2712233"/>
                <a:gd name="connsiteY3" fmla="*/ 3556827 h 5062033"/>
                <a:gd name="connsiteX4" fmla="*/ 244887 w 2712233"/>
                <a:gd name="connsiteY4" fmla="*/ 4433127 h 5062033"/>
                <a:gd name="connsiteX5" fmla="*/ 197262 w 2712233"/>
                <a:gd name="connsiteY5" fmla="*/ 4899852 h 5062033"/>
                <a:gd name="connsiteX6" fmla="*/ 483012 w 2712233"/>
                <a:gd name="connsiteY6" fmla="*/ 5061777 h 5062033"/>
                <a:gd name="connsiteX7" fmla="*/ 883062 w 2712233"/>
                <a:gd name="connsiteY7" fmla="*/ 4871277 h 5062033"/>
                <a:gd name="connsiteX8" fmla="*/ 1321212 w 2712233"/>
                <a:gd name="connsiteY8" fmla="*/ 4966527 h 5062033"/>
                <a:gd name="connsiteX9" fmla="*/ 1759362 w 2712233"/>
                <a:gd name="connsiteY9" fmla="*/ 4976052 h 5062033"/>
                <a:gd name="connsiteX10" fmla="*/ 2426112 w 2712233"/>
                <a:gd name="connsiteY10" fmla="*/ 4842702 h 5062033"/>
                <a:gd name="connsiteX11" fmla="*/ 2711862 w 2712233"/>
                <a:gd name="connsiteY11" fmla="*/ 4480752 h 5062033"/>
                <a:gd name="connsiteX12" fmla="*/ 2483262 w 2712233"/>
                <a:gd name="connsiteY12" fmla="*/ 3747327 h 5062033"/>
                <a:gd name="connsiteX13" fmla="*/ 2340387 w 2712233"/>
                <a:gd name="connsiteY13" fmla="*/ 3185352 h 5062033"/>
                <a:gd name="connsiteX14" fmla="*/ 2492787 w 2712233"/>
                <a:gd name="connsiteY14" fmla="*/ 2404302 h 5062033"/>
                <a:gd name="connsiteX15" fmla="*/ 2464212 w 2712233"/>
                <a:gd name="connsiteY15" fmla="*/ 1889952 h 5062033"/>
                <a:gd name="connsiteX16" fmla="*/ 2311812 w 2712233"/>
                <a:gd name="connsiteY16" fmla="*/ 1432752 h 5062033"/>
                <a:gd name="connsiteX17" fmla="*/ 2454687 w 2712233"/>
                <a:gd name="connsiteY17" fmla="*/ 804102 h 5062033"/>
                <a:gd name="connsiteX18" fmla="*/ 2445162 w 2712233"/>
                <a:gd name="connsiteY18" fmla="*/ 461202 h 5062033"/>
                <a:gd name="connsiteX19" fmla="*/ 2187987 w 2712233"/>
                <a:gd name="connsiteY19" fmla="*/ 270702 h 5062033"/>
                <a:gd name="connsiteX20" fmla="*/ 1654587 w 2712233"/>
                <a:gd name="connsiteY20" fmla="*/ 308802 h 5062033"/>
                <a:gd name="connsiteX21" fmla="*/ 1140237 w 2712233"/>
                <a:gd name="connsiteY21" fmla="*/ 451677 h 5062033"/>
                <a:gd name="connsiteX22" fmla="*/ 654462 w 2712233"/>
                <a:gd name="connsiteY22" fmla="*/ 61152 h 5062033"/>
                <a:gd name="connsiteX23" fmla="*/ 235362 w 2712233"/>
                <a:gd name="connsiteY23" fmla="*/ 70677 h 5062033"/>
                <a:gd name="connsiteX24" fmla="*/ 82962 w 2712233"/>
                <a:gd name="connsiteY24" fmla="*/ 727902 h 5062033"/>
                <a:gd name="connsiteX25" fmla="*/ 16287 w 2712233"/>
                <a:gd name="connsiteY25" fmla="*/ 1394652 h 5062033"/>
                <a:gd name="connsiteX26" fmla="*/ 159162 w 2712233"/>
                <a:gd name="connsiteY26" fmla="*/ 1766127 h 5062033"/>
                <a:gd name="connsiteX27" fmla="*/ 321087 w 2712233"/>
                <a:gd name="connsiteY27" fmla="*/ 1870902 h 5062033"/>
                <a:gd name="connsiteX0" fmla="*/ 321087 w 2712233"/>
                <a:gd name="connsiteY0" fmla="*/ 1870902 h 5062033"/>
                <a:gd name="connsiteX1" fmla="*/ 244887 w 2712233"/>
                <a:gd name="connsiteY1" fmla="*/ 2337627 h 5062033"/>
                <a:gd name="connsiteX2" fmla="*/ 292512 w 2712233"/>
                <a:gd name="connsiteY2" fmla="*/ 2899602 h 5062033"/>
                <a:gd name="connsiteX3" fmla="*/ 444912 w 2712233"/>
                <a:gd name="connsiteY3" fmla="*/ 3556827 h 5062033"/>
                <a:gd name="connsiteX4" fmla="*/ 244887 w 2712233"/>
                <a:gd name="connsiteY4" fmla="*/ 4433127 h 5062033"/>
                <a:gd name="connsiteX5" fmla="*/ 197262 w 2712233"/>
                <a:gd name="connsiteY5" fmla="*/ 4899852 h 5062033"/>
                <a:gd name="connsiteX6" fmla="*/ 483012 w 2712233"/>
                <a:gd name="connsiteY6" fmla="*/ 5061777 h 5062033"/>
                <a:gd name="connsiteX7" fmla="*/ 883062 w 2712233"/>
                <a:gd name="connsiteY7" fmla="*/ 4871277 h 5062033"/>
                <a:gd name="connsiteX8" fmla="*/ 1321212 w 2712233"/>
                <a:gd name="connsiteY8" fmla="*/ 4966527 h 5062033"/>
                <a:gd name="connsiteX9" fmla="*/ 1759362 w 2712233"/>
                <a:gd name="connsiteY9" fmla="*/ 4976052 h 5062033"/>
                <a:gd name="connsiteX10" fmla="*/ 2426112 w 2712233"/>
                <a:gd name="connsiteY10" fmla="*/ 4842702 h 5062033"/>
                <a:gd name="connsiteX11" fmla="*/ 2711862 w 2712233"/>
                <a:gd name="connsiteY11" fmla="*/ 4480752 h 5062033"/>
                <a:gd name="connsiteX12" fmla="*/ 2483262 w 2712233"/>
                <a:gd name="connsiteY12" fmla="*/ 3747327 h 5062033"/>
                <a:gd name="connsiteX13" fmla="*/ 2340387 w 2712233"/>
                <a:gd name="connsiteY13" fmla="*/ 3185352 h 5062033"/>
                <a:gd name="connsiteX14" fmla="*/ 2492787 w 2712233"/>
                <a:gd name="connsiteY14" fmla="*/ 2404302 h 5062033"/>
                <a:gd name="connsiteX15" fmla="*/ 2464212 w 2712233"/>
                <a:gd name="connsiteY15" fmla="*/ 1889952 h 5062033"/>
                <a:gd name="connsiteX16" fmla="*/ 2311812 w 2712233"/>
                <a:gd name="connsiteY16" fmla="*/ 1432752 h 5062033"/>
                <a:gd name="connsiteX17" fmla="*/ 2454687 w 2712233"/>
                <a:gd name="connsiteY17" fmla="*/ 804102 h 5062033"/>
                <a:gd name="connsiteX18" fmla="*/ 2445162 w 2712233"/>
                <a:gd name="connsiteY18" fmla="*/ 461202 h 5062033"/>
                <a:gd name="connsiteX19" fmla="*/ 2187987 w 2712233"/>
                <a:gd name="connsiteY19" fmla="*/ 270702 h 5062033"/>
                <a:gd name="connsiteX20" fmla="*/ 1654587 w 2712233"/>
                <a:gd name="connsiteY20" fmla="*/ 308802 h 5062033"/>
                <a:gd name="connsiteX21" fmla="*/ 1140237 w 2712233"/>
                <a:gd name="connsiteY21" fmla="*/ 451677 h 5062033"/>
                <a:gd name="connsiteX22" fmla="*/ 654462 w 2712233"/>
                <a:gd name="connsiteY22" fmla="*/ 61152 h 5062033"/>
                <a:gd name="connsiteX23" fmla="*/ 235362 w 2712233"/>
                <a:gd name="connsiteY23" fmla="*/ 70677 h 5062033"/>
                <a:gd name="connsiteX24" fmla="*/ 82962 w 2712233"/>
                <a:gd name="connsiteY24" fmla="*/ 727902 h 5062033"/>
                <a:gd name="connsiteX25" fmla="*/ 16287 w 2712233"/>
                <a:gd name="connsiteY25" fmla="*/ 1394652 h 5062033"/>
                <a:gd name="connsiteX26" fmla="*/ 321087 w 2712233"/>
                <a:gd name="connsiteY26" fmla="*/ 1870902 h 5062033"/>
                <a:gd name="connsiteX0" fmla="*/ 311562 w 2712233"/>
                <a:gd name="connsiteY0" fmla="*/ 1956627 h 5062033"/>
                <a:gd name="connsiteX1" fmla="*/ 244887 w 2712233"/>
                <a:gd name="connsiteY1" fmla="*/ 2337627 h 5062033"/>
                <a:gd name="connsiteX2" fmla="*/ 292512 w 2712233"/>
                <a:gd name="connsiteY2" fmla="*/ 2899602 h 5062033"/>
                <a:gd name="connsiteX3" fmla="*/ 444912 w 2712233"/>
                <a:gd name="connsiteY3" fmla="*/ 3556827 h 5062033"/>
                <a:gd name="connsiteX4" fmla="*/ 244887 w 2712233"/>
                <a:gd name="connsiteY4" fmla="*/ 4433127 h 5062033"/>
                <a:gd name="connsiteX5" fmla="*/ 197262 w 2712233"/>
                <a:gd name="connsiteY5" fmla="*/ 4899852 h 5062033"/>
                <a:gd name="connsiteX6" fmla="*/ 483012 w 2712233"/>
                <a:gd name="connsiteY6" fmla="*/ 5061777 h 5062033"/>
                <a:gd name="connsiteX7" fmla="*/ 883062 w 2712233"/>
                <a:gd name="connsiteY7" fmla="*/ 4871277 h 5062033"/>
                <a:gd name="connsiteX8" fmla="*/ 1321212 w 2712233"/>
                <a:gd name="connsiteY8" fmla="*/ 4966527 h 5062033"/>
                <a:gd name="connsiteX9" fmla="*/ 1759362 w 2712233"/>
                <a:gd name="connsiteY9" fmla="*/ 4976052 h 5062033"/>
                <a:gd name="connsiteX10" fmla="*/ 2426112 w 2712233"/>
                <a:gd name="connsiteY10" fmla="*/ 4842702 h 5062033"/>
                <a:gd name="connsiteX11" fmla="*/ 2711862 w 2712233"/>
                <a:gd name="connsiteY11" fmla="*/ 4480752 h 5062033"/>
                <a:gd name="connsiteX12" fmla="*/ 2483262 w 2712233"/>
                <a:gd name="connsiteY12" fmla="*/ 3747327 h 5062033"/>
                <a:gd name="connsiteX13" fmla="*/ 2340387 w 2712233"/>
                <a:gd name="connsiteY13" fmla="*/ 3185352 h 5062033"/>
                <a:gd name="connsiteX14" fmla="*/ 2492787 w 2712233"/>
                <a:gd name="connsiteY14" fmla="*/ 2404302 h 5062033"/>
                <a:gd name="connsiteX15" fmla="*/ 2464212 w 2712233"/>
                <a:gd name="connsiteY15" fmla="*/ 1889952 h 5062033"/>
                <a:gd name="connsiteX16" fmla="*/ 2311812 w 2712233"/>
                <a:gd name="connsiteY16" fmla="*/ 1432752 h 5062033"/>
                <a:gd name="connsiteX17" fmla="*/ 2454687 w 2712233"/>
                <a:gd name="connsiteY17" fmla="*/ 804102 h 5062033"/>
                <a:gd name="connsiteX18" fmla="*/ 2445162 w 2712233"/>
                <a:gd name="connsiteY18" fmla="*/ 461202 h 5062033"/>
                <a:gd name="connsiteX19" fmla="*/ 2187987 w 2712233"/>
                <a:gd name="connsiteY19" fmla="*/ 270702 h 5062033"/>
                <a:gd name="connsiteX20" fmla="*/ 1654587 w 2712233"/>
                <a:gd name="connsiteY20" fmla="*/ 308802 h 5062033"/>
                <a:gd name="connsiteX21" fmla="*/ 1140237 w 2712233"/>
                <a:gd name="connsiteY21" fmla="*/ 451677 h 5062033"/>
                <a:gd name="connsiteX22" fmla="*/ 654462 w 2712233"/>
                <a:gd name="connsiteY22" fmla="*/ 61152 h 5062033"/>
                <a:gd name="connsiteX23" fmla="*/ 235362 w 2712233"/>
                <a:gd name="connsiteY23" fmla="*/ 70677 h 5062033"/>
                <a:gd name="connsiteX24" fmla="*/ 82962 w 2712233"/>
                <a:gd name="connsiteY24" fmla="*/ 727902 h 5062033"/>
                <a:gd name="connsiteX25" fmla="*/ 16287 w 2712233"/>
                <a:gd name="connsiteY25" fmla="*/ 1394652 h 5062033"/>
                <a:gd name="connsiteX26" fmla="*/ 311562 w 2712233"/>
                <a:gd name="connsiteY26" fmla="*/ 1956627 h 5062033"/>
                <a:gd name="connsiteX0" fmla="*/ 263937 w 2712233"/>
                <a:gd name="connsiteY0" fmla="*/ 1956627 h 5062033"/>
                <a:gd name="connsiteX1" fmla="*/ 244887 w 2712233"/>
                <a:gd name="connsiteY1" fmla="*/ 2337627 h 5062033"/>
                <a:gd name="connsiteX2" fmla="*/ 292512 w 2712233"/>
                <a:gd name="connsiteY2" fmla="*/ 2899602 h 5062033"/>
                <a:gd name="connsiteX3" fmla="*/ 444912 w 2712233"/>
                <a:gd name="connsiteY3" fmla="*/ 3556827 h 5062033"/>
                <a:gd name="connsiteX4" fmla="*/ 244887 w 2712233"/>
                <a:gd name="connsiteY4" fmla="*/ 4433127 h 5062033"/>
                <a:gd name="connsiteX5" fmla="*/ 197262 w 2712233"/>
                <a:gd name="connsiteY5" fmla="*/ 4899852 h 5062033"/>
                <a:gd name="connsiteX6" fmla="*/ 483012 w 2712233"/>
                <a:gd name="connsiteY6" fmla="*/ 5061777 h 5062033"/>
                <a:gd name="connsiteX7" fmla="*/ 883062 w 2712233"/>
                <a:gd name="connsiteY7" fmla="*/ 4871277 h 5062033"/>
                <a:gd name="connsiteX8" fmla="*/ 1321212 w 2712233"/>
                <a:gd name="connsiteY8" fmla="*/ 4966527 h 5062033"/>
                <a:gd name="connsiteX9" fmla="*/ 1759362 w 2712233"/>
                <a:gd name="connsiteY9" fmla="*/ 4976052 h 5062033"/>
                <a:gd name="connsiteX10" fmla="*/ 2426112 w 2712233"/>
                <a:gd name="connsiteY10" fmla="*/ 4842702 h 5062033"/>
                <a:gd name="connsiteX11" fmla="*/ 2711862 w 2712233"/>
                <a:gd name="connsiteY11" fmla="*/ 4480752 h 5062033"/>
                <a:gd name="connsiteX12" fmla="*/ 2483262 w 2712233"/>
                <a:gd name="connsiteY12" fmla="*/ 3747327 h 5062033"/>
                <a:gd name="connsiteX13" fmla="*/ 2340387 w 2712233"/>
                <a:gd name="connsiteY13" fmla="*/ 3185352 h 5062033"/>
                <a:gd name="connsiteX14" fmla="*/ 2492787 w 2712233"/>
                <a:gd name="connsiteY14" fmla="*/ 2404302 h 5062033"/>
                <a:gd name="connsiteX15" fmla="*/ 2464212 w 2712233"/>
                <a:gd name="connsiteY15" fmla="*/ 1889952 h 5062033"/>
                <a:gd name="connsiteX16" fmla="*/ 2311812 w 2712233"/>
                <a:gd name="connsiteY16" fmla="*/ 1432752 h 5062033"/>
                <a:gd name="connsiteX17" fmla="*/ 2454687 w 2712233"/>
                <a:gd name="connsiteY17" fmla="*/ 804102 h 5062033"/>
                <a:gd name="connsiteX18" fmla="*/ 2445162 w 2712233"/>
                <a:gd name="connsiteY18" fmla="*/ 461202 h 5062033"/>
                <a:gd name="connsiteX19" fmla="*/ 2187987 w 2712233"/>
                <a:gd name="connsiteY19" fmla="*/ 270702 h 5062033"/>
                <a:gd name="connsiteX20" fmla="*/ 1654587 w 2712233"/>
                <a:gd name="connsiteY20" fmla="*/ 308802 h 5062033"/>
                <a:gd name="connsiteX21" fmla="*/ 1140237 w 2712233"/>
                <a:gd name="connsiteY21" fmla="*/ 451677 h 5062033"/>
                <a:gd name="connsiteX22" fmla="*/ 654462 w 2712233"/>
                <a:gd name="connsiteY22" fmla="*/ 61152 h 5062033"/>
                <a:gd name="connsiteX23" fmla="*/ 235362 w 2712233"/>
                <a:gd name="connsiteY23" fmla="*/ 70677 h 5062033"/>
                <a:gd name="connsiteX24" fmla="*/ 82962 w 2712233"/>
                <a:gd name="connsiteY24" fmla="*/ 727902 h 5062033"/>
                <a:gd name="connsiteX25" fmla="*/ 16287 w 2712233"/>
                <a:gd name="connsiteY25" fmla="*/ 1394652 h 5062033"/>
                <a:gd name="connsiteX26" fmla="*/ 263937 w 2712233"/>
                <a:gd name="connsiteY26" fmla="*/ 1956627 h 5062033"/>
                <a:gd name="connsiteX0" fmla="*/ 263937 w 2712233"/>
                <a:gd name="connsiteY0" fmla="*/ 1956627 h 5061946"/>
                <a:gd name="connsiteX1" fmla="*/ 244887 w 2712233"/>
                <a:gd name="connsiteY1" fmla="*/ 2337627 h 5061946"/>
                <a:gd name="connsiteX2" fmla="*/ 292512 w 2712233"/>
                <a:gd name="connsiteY2" fmla="*/ 2899602 h 5061946"/>
                <a:gd name="connsiteX3" fmla="*/ 444912 w 2712233"/>
                <a:gd name="connsiteY3" fmla="*/ 3556827 h 5061946"/>
                <a:gd name="connsiteX4" fmla="*/ 435387 w 2712233"/>
                <a:gd name="connsiteY4" fmla="*/ 4642677 h 5061946"/>
                <a:gd name="connsiteX5" fmla="*/ 197262 w 2712233"/>
                <a:gd name="connsiteY5" fmla="*/ 4899852 h 5061946"/>
                <a:gd name="connsiteX6" fmla="*/ 483012 w 2712233"/>
                <a:gd name="connsiteY6" fmla="*/ 5061777 h 5061946"/>
                <a:gd name="connsiteX7" fmla="*/ 883062 w 2712233"/>
                <a:gd name="connsiteY7" fmla="*/ 4871277 h 5061946"/>
                <a:gd name="connsiteX8" fmla="*/ 1321212 w 2712233"/>
                <a:gd name="connsiteY8" fmla="*/ 4966527 h 5061946"/>
                <a:gd name="connsiteX9" fmla="*/ 1759362 w 2712233"/>
                <a:gd name="connsiteY9" fmla="*/ 4976052 h 5061946"/>
                <a:gd name="connsiteX10" fmla="*/ 2426112 w 2712233"/>
                <a:gd name="connsiteY10" fmla="*/ 4842702 h 5061946"/>
                <a:gd name="connsiteX11" fmla="*/ 2711862 w 2712233"/>
                <a:gd name="connsiteY11" fmla="*/ 4480752 h 5061946"/>
                <a:gd name="connsiteX12" fmla="*/ 2483262 w 2712233"/>
                <a:gd name="connsiteY12" fmla="*/ 3747327 h 5061946"/>
                <a:gd name="connsiteX13" fmla="*/ 2340387 w 2712233"/>
                <a:gd name="connsiteY13" fmla="*/ 3185352 h 5061946"/>
                <a:gd name="connsiteX14" fmla="*/ 2492787 w 2712233"/>
                <a:gd name="connsiteY14" fmla="*/ 2404302 h 5061946"/>
                <a:gd name="connsiteX15" fmla="*/ 2464212 w 2712233"/>
                <a:gd name="connsiteY15" fmla="*/ 1889952 h 5061946"/>
                <a:gd name="connsiteX16" fmla="*/ 2311812 w 2712233"/>
                <a:gd name="connsiteY16" fmla="*/ 1432752 h 5061946"/>
                <a:gd name="connsiteX17" fmla="*/ 2454687 w 2712233"/>
                <a:gd name="connsiteY17" fmla="*/ 804102 h 5061946"/>
                <a:gd name="connsiteX18" fmla="*/ 2445162 w 2712233"/>
                <a:gd name="connsiteY18" fmla="*/ 461202 h 5061946"/>
                <a:gd name="connsiteX19" fmla="*/ 2187987 w 2712233"/>
                <a:gd name="connsiteY19" fmla="*/ 270702 h 5061946"/>
                <a:gd name="connsiteX20" fmla="*/ 1654587 w 2712233"/>
                <a:gd name="connsiteY20" fmla="*/ 308802 h 5061946"/>
                <a:gd name="connsiteX21" fmla="*/ 1140237 w 2712233"/>
                <a:gd name="connsiteY21" fmla="*/ 451677 h 5061946"/>
                <a:gd name="connsiteX22" fmla="*/ 654462 w 2712233"/>
                <a:gd name="connsiteY22" fmla="*/ 61152 h 5061946"/>
                <a:gd name="connsiteX23" fmla="*/ 235362 w 2712233"/>
                <a:gd name="connsiteY23" fmla="*/ 70677 h 5061946"/>
                <a:gd name="connsiteX24" fmla="*/ 82962 w 2712233"/>
                <a:gd name="connsiteY24" fmla="*/ 727902 h 5061946"/>
                <a:gd name="connsiteX25" fmla="*/ 16287 w 2712233"/>
                <a:gd name="connsiteY25" fmla="*/ 1394652 h 5061946"/>
                <a:gd name="connsiteX26" fmla="*/ 263937 w 2712233"/>
                <a:gd name="connsiteY26" fmla="*/ 1956627 h 5061946"/>
                <a:gd name="connsiteX0" fmla="*/ 263937 w 2712233"/>
                <a:gd name="connsiteY0" fmla="*/ 1956627 h 5066336"/>
                <a:gd name="connsiteX1" fmla="*/ 244887 w 2712233"/>
                <a:gd name="connsiteY1" fmla="*/ 2337627 h 5066336"/>
                <a:gd name="connsiteX2" fmla="*/ 292512 w 2712233"/>
                <a:gd name="connsiteY2" fmla="*/ 2899602 h 5066336"/>
                <a:gd name="connsiteX3" fmla="*/ 444912 w 2712233"/>
                <a:gd name="connsiteY3" fmla="*/ 3556827 h 5066336"/>
                <a:gd name="connsiteX4" fmla="*/ 435387 w 2712233"/>
                <a:gd name="connsiteY4" fmla="*/ 4642677 h 5066336"/>
                <a:gd name="connsiteX5" fmla="*/ 483012 w 2712233"/>
                <a:gd name="connsiteY5" fmla="*/ 5061777 h 5066336"/>
                <a:gd name="connsiteX6" fmla="*/ 883062 w 2712233"/>
                <a:gd name="connsiteY6" fmla="*/ 4871277 h 5066336"/>
                <a:gd name="connsiteX7" fmla="*/ 1321212 w 2712233"/>
                <a:gd name="connsiteY7" fmla="*/ 4966527 h 5066336"/>
                <a:gd name="connsiteX8" fmla="*/ 1759362 w 2712233"/>
                <a:gd name="connsiteY8" fmla="*/ 4976052 h 5066336"/>
                <a:gd name="connsiteX9" fmla="*/ 2426112 w 2712233"/>
                <a:gd name="connsiteY9" fmla="*/ 4842702 h 5066336"/>
                <a:gd name="connsiteX10" fmla="*/ 2711862 w 2712233"/>
                <a:gd name="connsiteY10" fmla="*/ 4480752 h 5066336"/>
                <a:gd name="connsiteX11" fmla="*/ 2483262 w 2712233"/>
                <a:gd name="connsiteY11" fmla="*/ 3747327 h 5066336"/>
                <a:gd name="connsiteX12" fmla="*/ 2340387 w 2712233"/>
                <a:gd name="connsiteY12" fmla="*/ 3185352 h 5066336"/>
                <a:gd name="connsiteX13" fmla="*/ 2492787 w 2712233"/>
                <a:gd name="connsiteY13" fmla="*/ 2404302 h 5066336"/>
                <a:gd name="connsiteX14" fmla="*/ 2464212 w 2712233"/>
                <a:gd name="connsiteY14" fmla="*/ 1889952 h 5066336"/>
                <a:gd name="connsiteX15" fmla="*/ 2311812 w 2712233"/>
                <a:gd name="connsiteY15" fmla="*/ 1432752 h 5066336"/>
                <a:gd name="connsiteX16" fmla="*/ 2454687 w 2712233"/>
                <a:gd name="connsiteY16" fmla="*/ 804102 h 5066336"/>
                <a:gd name="connsiteX17" fmla="*/ 2445162 w 2712233"/>
                <a:gd name="connsiteY17" fmla="*/ 461202 h 5066336"/>
                <a:gd name="connsiteX18" fmla="*/ 2187987 w 2712233"/>
                <a:gd name="connsiteY18" fmla="*/ 270702 h 5066336"/>
                <a:gd name="connsiteX19" fmla="*/ 1654587 w 2712233"/>
                <a:gd name="connsiteY19" fmla="*/ 308802 h 5066336"/>
                <a:gd name="connsiteX20" fmla="*/ 1140237 w 2712233"/>
                <a:gd name="connsiteY20" fmla="*/ 451677 h 5066336"/>
                <a:gd name="connsiteX21" fmla="*/ 654462 w 2712233"/>
                <a:gd name="connsiteY21" fmla="*/ 61152 h 5066336"/>
                <a:gd name="connsiteX22" fmla="*/ 235362 w 2712233"/>
                <a:gd name="connsiteY22" fmla="*/ 70677 h 5066336"/>
                <a:gd name="connsiteX23" fmla="*/ 82962 w 2712233"/>
                <a:gd name="connsiteY23" fmla="*/ 727902 h 5066336"/>
                <a:gd name="connsiteX24" fmla="*/ 16287 w 2712233"/>
                <a:gd name="connsiteY24" fmla="*/ 1394652 h 5066336"/>
                <a:gd name="connsiteX25" fmla="*/ 263937 w 2712233"/>
                <a:gd name="connsiteY25" fmla="*/ 1956627 h 5066336"/>
                <a:gd name="connsiteX0" fmla="*/ 263937 w 2712233"/>
                <a:gd name="connsiteY0" fmla="*/ 1956627 h 4986715"/>
                <a:gd name="connsiteX1" fmla="*/ 244887 w 2712233"/>
                <a:gd name="connsiteY1" fmla="*/ 2337627 h 4986715"/>
                <a:gd name="connsiteX2" fmla="*/ 292512 w 2712233"/>
                <a:gd name="connsiteY2" fmla="*/ 2899602 h 4986715"/>
                <a:gd name="connsiteX3" fmla="*/ 444912 w 2712233"/>
                <a:gd name="connsiteY3" fmla="*/ 3556827 h 4986715"/>
                <a:gd name="connsiteX4" fmla="*/ 435387 w 2712233"/>
                <a:gd name="connsiteY4" fmla="*/ 4642677 h 4986715"/>
                <a:gd name="connsiteX5" fmla="*/ 597312 w 2712233"/>
                <a:gd name="connsiteY5" fmla="*/ 4804602 h 4986715"/>
                <a:gd name="connsiteX6" fmla="*/ 883062 w 2712233"/>
                <a:gd name="connsiteY6" fmla="*/ 4871277 h 4986715"/>
                <a:gd name="connsiteX7" fmla="*/ 1321212 w 2712233"/>
                <a:gd name="connsiteY7" fmla="*/ 4966527 h 4986715"/>
                <a:gd name="connsiteX8" fmla="*/ 1759362 w 2712233"/>
                <a:gd name="connsiteY8" fmla="*/ 4976052 h 4986715"/>
                <a:gd name="connsiteX9" fmla="*/ 2426112 w 2712233"/>
                <a:gd name="connsiteY9" fmla="*/ 4842702 h 4986715"/>
                <a:gd name="connsiteX10" fmla="*/ 2711862 w 2712233"/>
                <a:gd name="connsiteY10" fmla="*/ 4480752 h 4986715"/>
                <a:gd name="connsiteX11" fmla="*/ 2483262 w 2712233"/>
                <a:gd name="connsiteY11" fmla="*/ 3747327 h 4986715"/>
                <a:gd name="connsiteX12" fmla="*/ 2340387 w 2712233"/>
                <a:gd name="connsiteY12" fmla="*/ 3185352 h 4986715"/>
                <a:gd name="connsiteX13" fmla="*/ 2492787 w 2712233"/>
                <a:gd name="connsiteY13" fmla="*/ 2404302 h 4986715"/>
                <a:gd name="connsiteX14" fmla="*/ 2464212 w 2712233"/>
                <a:gd name="connsiteY14" fmla="*/ 1889952 h 4986715"/>
                <a:gd name="connsiteX15" fmla="*/ 2311812 w 2712233"/>
                <a:gd name="connsiteY15" fmla="*/ 1432752 h 4986715"/>
                <a:gd name="connsiteX16" fmla="*/ 2454687 w 2712233"/>
                <a:gd name="connsiteY16" fmla="*/ 804102 h 4986715"/>
                <a:gd name="connsiteX17" fmla="*/ 2445162 w 2712233"/>
                <a:gd name="connsiteY17" fmla="*/ 461202 h 4986715"/>
                <a:gd name="connsiteX18" fmla="*/ 2187987 w 2712233"/>
                <a:gd name="connsiteY18" fmla="*/ 270702 h 4986715"/>
                <a:gd name="connsiteX19" fmla="*/ 1654587 w 2712233"/>
                <a:gd name="connsiteY19" fmla="*/ 308802 h 4986715"/>
                <a:gd name="connsiteX20" fmla="*/ 1140237 w 2712233"/>
                <a:gd name="connsiteY20" fmla="*/ 451677 h 4986715"/>
                <a:gd name="connsiteX21" fmla="*/ 654462 w 2712233"/>
                <a:gd name="connsiteY21" fmla="*/ 61152 h 4986715"/>
                <a:gd name="connsiteX22" fmla="*/ 235362 w 2712233"/>
                <a:gd name="connsiteY22" fmla="*/ 70677 h 4986715"/>
                <a:gd name="connsiteX23" fmla="*/ 82962 w 2712233"/>
                <a:gd name="connsiteY23" fmla="*/ 727902 h 4986715"/>
                <a:gd name="connsiteX24" fmla="*/ 16287 w 2712233"/>
                <a:gd name="connsiteY24" fmla="*/ 1394652 h 4986715"/>
                <a:gd name="connsiteX25" fmla="*/ 263937 w 2712233"/>
                <a:gd name="connsiteY25" fmla="*/ 1956627 h 4986715"/>
                <a:gd name="connsiteX0" fmla="*/ 263937 w 2712233"/>
                <a:gd name="connsiteY0" fmla="*/ 1956627 h 4986715"/>
                <a:gd name="connsiteX1" fmla="*/ 244887 w 2712233"/>
                <a:gd name="connsiteY1" fmla="*/ 2337627 h 4986715"/>
                <a:gd name="connsiteX2" fmla="*/ 292512 w 2712233"/>
                <a:gd name="connsiteY2" fmla="*/ 2899602 h 4986715"/>
                <a:gd name="connsiteX3" fmla="*/ 444912 w 2712233"/>
                <a:gd name="connsiteY3" fmla="*/ 3556827 h 4986715"/>
                <a:gd name="connsiteX4" fmla="*/ 473487 w 2712233"/>
                <a:gd name="connsiteY4" fmla="*/ 4528377 h 4986715"/>
                <a:gd name="connsiteX5" fmla="*/ 597312 w 2712233"/>
                <a:gd name="connsiteY5" fmla="*/ 4804602 h 4986715"/>
                <a:gd name="connsiteX6" fmla="*/ 883062 w 2712233"/>
                <a:gd name="connsiteY6" fmla="*/ 4871277 h 4986715"/>
                <a:gd name="connsiteX7" fmla="*/ 1321212 w 2712233"/>
                <a:gd name="connsiteY7" fmla="*/ 4966527 h 4986715"/>
                <a:gd name="connsiteX8" fmla="*/ 1759362 w 2712233"/>
                <a:gd name="connsiteY8" fmla="*/ 4976052 h 4986715"/>
                <a:gd name="connsiteX9" fmla="*/ 2426112 w 2712233"/>
                <a:gd name="connsiteY9" fmla="*/ 4842702 h 4986715"/>
                <a:gd name="connsiteX10" fmla="*/ 2711862 w 2712233"/>
                <a:gd name="connsiteY10" fmla="*/ 4480752 h 4986715"/>
                <a:gd name="connsiteX11" fmla="*/ 2483262 w 2712233"/>
                <a:gd name="connsiteY11" fmla="*/ 3747327 h 4986715"/>
                <a:gd name="connsiteX12" fmla="*/ 2340387 w 2712233"/>
                <a:gd name="connsiteY12" fmla="*/ 3185352 h 4986715"/>
                <a:gd name="connsiteX13" fmla="*/ 2492787 w 2712233"/>
                <a:gd name="connsiteY13" fmla="*/ 2404302 h 4986715"/>
                <a:gd name="connsiteX14" fmla="*/ 2464212 w 2712233"/>
                <a:gd name="connsiteY14" fmla="*/ 1889952 h 4986715"/>
                <a:gd name="connsiteX15" fmla="*/ 2311812 w 2712233"/>
                <a:gd name="connsiteY15" fmla="*/ 1432752 h 4986715"/>
                <a:gd name="connsiteX16" fmla="*/ 2454687 w 2712233"/>
                <a:gd name="connsiteY16" fmla="*/ 804102 h 4986715"/>
                <a:gd name="connsiteX17" fmla="*/ 2445162 w 2712233"/>
                <a:gd name="connsiteY17" fmla="*/ 461202 h 4986715"/>
                <a:gd name="connsiteX18" fmla="*/ 2187987 w 2712233"/>
                <a:gd name="connsiteY18" fmla="*/ 270702 h 4986715"/>
                <a:gd name="connsiteX19" fmla="*/ 1654587 w 2712233"/>
                <a:gd name="connsiteY19" fmla="*/ 308802 h 4986715"/>
                <a:gd name="connsiteX20" fmla="*/ 1140237 w 2712233"/>
                <a:gd name="connsiteY20" fmla="*/ 451677 h 4986715"/>
                <a:gd name="connsiteX21" fmla="*/ 654462 w 2712233"/>
                <a:gd name="connsiteY21" fmla="*/ 61152 h 4986715"/>
                <a:gd name="connsiteX22" fmla="*/ 235362 w 2712233"/>
                <a:gd name="connsiteY22" fmla="*/ 70677 h 4986715"/>
                <a:gd name="connsiteX23" fmla="*/ 82962 w 2712233"/>
                <a:gd name="connsiteY23" fmla="*/ 727902 h 4986715"/>
                <a:gd name="connsiteX24" fmla="*/ 16287 w 2712233"/>
                <a:gd name="connsiteY24" fmla="*/ 1394652 h 4986715"/>
                <a:gd name="connsiteX25" fmla="*/ 263937 w 2712233"/>
                <a:gd name="connsiteY25" fmla="*/ 1956627 h 4986715"/>
                <a:gd name="connsiteX0" fmla="*/ 263937 w 2712233"/>
                <a:gd name="connsiteY0" fmla="*/ 1956627 h 4980089"/>
                <a:gd name="connsiteX1" fmla="*/ 244887 w 2712233"/>
                <a:gd name="connsiteY1" fmla="*/ 2337627 h 4980089"/>
                <a:gd name="connsiteX2" fmla="*/ 292512 w 2712233"/>
                <a:gd name="connsiteY2" fmla="*/ 2899602 h 4980089"/>
                <a:gd name="connsiteX3" fmla="*/ 444912 w 2712233"/>
                <a:gd name="connsiteY3" fmla="*/ 3556827 h 4980089"/>
                <a:gd name="connsiteX4" fmla="*/ 473487 w 2712233"/>
                <a:gd name="connsiteY4" fmla="*/ 4528377 h 4980089"/>
                <a:gd name="connsiteX5" fmla="*/ 597312 w 2712233"/>
                <a:gd name="connsiteY5" fmla="*/ 4804602 h 4980089"/>
                <a:gd name="connsiteX6" fmla="*/ 883062 w 2712233"/>
                <a:gd name="connsiteY6" fmla="*/ 4871277 h 4980089"/>
                <a:gd name="connsiteX7" fmla="*/ 1521237 w 2712233"/>
                <a:gd name="connsiteY7" fmla="*/ 4709352 h 4980089"/>
                <a:gd name="connsiteX8" fmla="*/ 1759362 w 2712233"/>
                <a:gd name="connsiteY8" fmla="*/ 4976052 h 4980089"/>
                <a:gd name="connsiteX9" fmla="*/ 2426112 w 2712233"/>
                <a:gd name="connsiteY9" fmla="*/ 4842702 h 4980089"/>
                <a:gd name="connsiteX10" fmla="*/ 2711862 w 2712233"/>
                <a:gd name="connsiteY10" fmla="*/ 4480752 h 4980089"/>
                <a:gd name="connsiteX11" fmla="*/ 2483262 w 2712233"/>
                <a:gd name="connsiteY11" fmla="*/ 3747327 h 4980089"/>
                <a:gd name="connsiteX12" fmla="*/ 2340387 w 2712233"/>
                <a:gd name="connsiteY12" fmla="*/ 3185352 h 4980089"/>
                <a:gd name="connsiteX13" fmla="*/ 2492787 w 2712233"/>
                <a:gd name="connsiteY13" fmla="*/ 2404302 h 4980089"/>
                <a:gd name="connsiteX14" fmla="*/ 2464212 w 2712233"/>
                <a:gd name="connsiteY14" fmla="*/ 1889952 h 4980089"/>
                <a:gd name="connsiteX15" fmla="*/ 2311812 w 2712233"/>
                <a:gd name="connsiteY15" fmla="*/ 1432752 h 4980089"/>
                <a:gd name="connsiteX16" fmla="*/ 2454687 w 2712233"/>
                <a:gd name="connsiteY16" fmla="*/ 804102 h 4980089"/>
                <a:gd name="connsiteX17" fmla="*/ 2445162 w 2712233"/>
                <a:gd name="connsiteY17" fmla="*/ 461202 h 4980089"/>
                <a:gd name="connsiteX18" fmla="*/ 2187987 w 2712233"/>
                <a:gd name="connsiteY18" fmla="*/ 270702 h 4980089"/>
                <a:gd name="connsiteX19" fmla="*/ 1654587 w 2712233"/>
                <a:gd name="connsiteY19" fmla="*/ 308802 h 4980089"/>
                <a:gd name="connsiteX20" fmla="*/ 1140237 w 2712233"/>
                <a:gd name="connsiteY20" fmla="*/ 451677 h 4980089"/>
                <a:gd name="connsiteX21" fmla="*/ 654462 w 2712233"/>
                <a:gd name="connsiteY21" fmla="*/ 61152 h 4980089"/>
                <a:gd name="connsiteX22" fmla="*/ 235362 w 2712233"/>
                <a:gd name="connsiteY22" fmla="*/ 70677 h 4980089"/>
                <a:gd name="connsiteX23" fmla="*/ 82962 w 2712233"/>
                <a:gd name="connsiteY23" fmla="*/ 727902 h 4980089"/>
                <a:gd name="connsiteX24" fmla="*/ 16287 w 2712233"/>
                <a:gd name="connsiteY24" fmla="*/ 1394652 h 4980089"/>
                <a:gd name="connsiteX25" fmla="*/ 263937 w 2712233"/>
                <a:gd name="connsiteY25" fmla="*/ 1956627 h 4980089"/>
                <a:gd name="connsiteX0" fmla="*/ 263937 w 2718328"/>
                <a:gd name="connsiteY0" fmla="*/ 1956627 h 4976612"/>
                <a:gd name="connsiteX1" fmla="*/ 244887 w 2718328"/>
                <a:gd name="connsiteY1" fmla="*/ 2337627 h 4976612"/>
                <a:gd name="connsiteX2" fmla="*/ 292512 w 2718328"/>
                <a:gd name="connsiteY2" fmla="*/ 2899602 h 4976612"/>
                <a:gd name="connsiteX3" fmla="*/ 444912 w 2718328"/>
                <a:gd name="connsiteY3" fmla="*/ 3556827 h 4976612"/>
                <a:gd name="connsiteX4" fmla="*/ 473487 w 2718328"/>
                <a:gd name="connsiteY4" fmla="*/ 4528377 h 4976612"/>
                <a:gd name="connsiteX5" fmla="*/ 597312 w 2718328"/>
                <a:gd name="connsiteY5" fmla="*/ 4804602 h 4976612"/>
                <a:gd name="connsiteX6" fmla="*/ 883062 w 2718328"/>
                <a:gd name="connsiteY6" fmla="*/ 4871277 h 4976612"/>
                <a:gd name="connsiteX7" fmla="*/ 1521237 w 2718328"/>
                <a:gd name="connsiteY7" fmla="*/ 4709352 h 4976612"/>
                <a:gd name="connsiteX8" fmla="*/ 1759362 w 2718328"/>
                <a:gd name="connsiteY8" fmla="*/ 4976052 h 4976612"/>
                <a:gd name="connsiteX9" fmla="*/ 2207037 w 2718328"/>
                <a:gd name="connsiteY9" fmla="*/ 4623627 h 4976612"/>
                <a:gd name="connsiteX10" fmla="*/ 2711862 w 2718328"/>
                <a:gd name="connsiteY10" fmla="*/ 4480752 h 4976612"/>
                <a:gd name="connsiteX11" fmla="*/ 2483262 w 2718328"/>
                <a:gd name="connsiteY11" fmla="*/ 3747327 h 4976612"/>
                <a:gd name="connsiteX12" fmla="*/ 2340387 w 2718328"/>
                <a:gd name="connsiteY12" fmla="*/ 3185352 h 4976612"/>
                <a:gd name="connsiteX13" fmla="*/ 2492787 w 2718328"/>
                <a:gd name="connsiteY13" fmla="*/ 2404302 h 4976612"/>
                <a:gd name="connsiteX14" fmla="*/ 2464212 w 2718328"/>
                <a:gd name="connsiteY14" fmla="*/ 1889952 h 4976612"/>
                <a:gd name="connsiteX15" fmla="*/ 2311812 w 2718328"/>
                <a:gd name="connsiteY15" fmla="*/ 1432752 h 4976612"/>
                <a:gd name="connsiteX16" fmla="*/ 2454687 w 2718328"/>
                <a:gd name="connsiteY16" fmla="*/ 804102 h 4976612"/>
                <a:gd name="connsiteX17" fmla="*/ 2445162 w 2718328"/>
                <a:gd name="connsiteY17" fmla="*/ 461202 h 4976612"/>
                <a:gd name="connsiteX18" fmla="*/ 2187987 w 2718328"/>
                <a:gd name="connsiteY18" fmla="*/ 270702 h 4976612"/>
                <a:gd name="connsiteX19" fmla="*/ 1654587 w 2718328"/>
                <a:gd name="connsiteY19" fmla="*/ 308802 h 4976612"/>
                <a:gd name="connsiteX20" fmla="*/ 1140237 w 2718328"/>
                <a:gd name="connsiteY20" fmla="*/ 451677 h 4976612"/>
                <a:gd name="connsiteX21" fmla="*/ 654462 w 2718328"/>
                <a:gd name="connsiteY21" fmla="*/ 61152 h 4976612"/>
                <a:gd name="connsiteX22" fmla="*/ 235362 w 2718328"/>
                <a:gd name="connsiteY22" fmla="*/ 70677 h 4976612"/>
                <a:gd name="connsiteX23" fmla="*/ 82962 w 2718328"/>
                <a:gd name="connsiteY23" fmla="*/ 727902 h 4976612"/>
                <a:gd name="connsiteX24" fmla="*/ 16287 w 2718328"/>
                <a:gd name="connsiteY24" fmla="*/ 1394652 h 4976612"/>
                <a:gd name="connsiteX25" fmla="*/ 263937 w 2718328"/>
                <a:gd name="connsiteY25" fmla="*/ 1956627 h 4976612"/>
                <a:gd name="connsiteX0" fmla="*/ 263937 w 2501425"/>
                <a:gd name="connsiteY0" fmla="*/ 1956627 h 4976612"/>
                <a:gd name="connsiteX1" fmla="*/ 244887 w 2501425"/>
                <a:gd name="connsiteY1" fmla="*/ 2337627 h 4976612"/>
                <a:gd name="connsiteX2" fmla="*/ 292512 w 2501425"/>
                <a:gd name="connsiteY2" fmla="*/ 2899602 h 4976612"/>
                <a:gd name="connsiteX3" fmla="*/ 444912 w 2501425"/>
                <a:gd name="connsiteY3" fmla="*/ 3556827 h 4976612"/>
                <a:gd name="connsiteX4" fmla="*/ 473487 w 2501425"/>
                <a:gd name="connsiteY4" fmla="*/ 4528377 h 4976612"/>
                <a:gd name="connsiteX5" fmla="*/ 597312 w 2501425"/>
                <a:gd name="connsiteY5" fmla="*/ 4804602 h 4976612"/>
                <a:gd name="connsiteX6" fmla="*/ 883062 w 2501425"/>
                <a:gd name="connsiteY6" fmla="*/ 4871277 h 4976612"/>
                <a:gd name="connsiteX7" fmla="*/ 1521237 w 2501425"/>
                <a:gd name="connsiteY7" fmla="*/ 4709352 h 4976612"/>
                <a:gd name="connsiteX8" fmla="*/ 1759362 w 2501425"/>
                <a:gd name="connsiteY8" fmla="*/ 4976052 h 4976612"/>
                <a:gd name="connsiteX9" fmla="*/ 2207037 w 2501425"/>
                <a:gd name="connsiteY9" fmla="*/ 4623627 h 4976612"/>
                <a:gd name="connsiteX10" fmla="*/ 2483262 w 2501425"/>
                <a:gd name="connsiteY10" fmla="*/ 3747327 h 4976612"/>
                <a:gd name="connsiteX11" fmla="*/ 2340387 w 2501425"/>
                <a:gd name="connsiteY11" fmla="*/ 3185352 h 4976612"/>
                <a:gd name="connsiteX12" fmla="*/ 2492787 w 2501425"/>
                <a:gd name="connsiteY12" fmla="*/ 2404302 h 4976612"/>
                <a:gd name="connsiteX13" fmla="*/ 2464212 w 2501425"/>
                <a:gd name="connsiteY13" fmla="*/ 1889952 h 4976612"/>
                <a:gd name="connsiteX14" fmla="*/ 2311812 w 2501425"/>
                <a:gd name="connsiteY14" fmla="*/ 1432752 h 4976612"/>
                <a:gd name="connsiteX15" fmla="*/ 2454687 w 2501425"/>
                <a:gd name="connsiteY15" fmla="*/ 804102 h 4976612"/>
                <a:gd name="connsiteX16" fmla="*/ 2445162 w 2501425"/>
                <a:gd name="connsiteY16" fmla="*/ 461202 h 4976612"/>
                <a:gd name="connsiteX17" fmla="*/ 2187987 w 2501425"/>
                <a:gd name="connsiteY17" fmla="*/ 270702 h 4976612"/>
                <a:gd name="connsiteX18" fmla="*/ 1654587 w 2501425"/>
                <a:gd name="connsiteY18" fmla="*/ 308802 h 4976612"/>
                <a:gd name="connsiteX19" fmla="*/ 1140237 w 2501425"/>
                <a:gd name="connsiteY19" fmla="*/ 451677 h 4976612"/>
                <a:gd name="connsiteX20" fmla="*/ 654462 w 2501425"/>
                <a:gd name="connsiteY20" fmla="*/ 61152 h 4976612"/>
                <a:gd name="connsiteX21" fmla="*/ 235362 w 2501425"/>
                <a:gd name="connsiteY21" fmla="*/ 70677 h 4976612"/>
                <a:gd name="connsiteX22" fmla="*/ 82962 w 2501425"/>
                <a:gd name="connsiteY22" fmla="*/ 727902 h 4976612"/>
                <a:gd name="connsiteX23" fmla="*/ 16287 w 2501425"/>
                <a:gd name="connsiteY23" fmla="*/ 1394652 h 4976612"/>
                <a:gd name="connsiteX24" fmla="*/ 263937 w 2501425"/>
                <a:gd name="connsiteY24" fmla="*/ 1956627 h 4976612"/>
                <a:gd name="connsiteX0" fmla="*/ 263937 w 2578512"/>
                <a:gd name="connsiteY0" fmla="*/ 1956627 h 4976612"/>
                <a:gd name="connsiteX1" fmla="*/ 244887 w 2578512"/>
                <a:gd name="connsiteY1" fmla="*/ 2337627 h 4976612"/>
                <a:gd name="connsiteX2" fmla="*/ 292512 w 2578512"/>
                <a:gd name="connsiteY2" fmla="*/ 2899602 h 4976612"/>
                <a:gd name="connsiteX3" fmla="*/ 444912 w 2578512"/>
                <a:gd name="connsiteY3" fmla="*/ 3556827 h 4976612"/>
                <a:gd name="connsiteX4" fmla="*/ 473487 w 2578512"/>
                <a:gd name="connsiteY4" fmla="*/ 4528377 h 4976612"/>
                <a:gd name="connsiteX5" fmla="*/ 597312 w 2578512"/>
                <a:gd name="connsiteY5" fmla="*/ 4804602 h 4976612"/>
                <a:gd name="connsiteX6" fmla="*/ 883062 w 2578512"/>
                <a:gd name="connsiteY6" fmla="*/ 4871277 h 4976612"/>
                <a:gd name="connsiteX7" fmla="*/ 1521237 w 2578512"/>
                <a:gd name="connsiteY7" fmla="*/ 4709352 h 4976612"/>
                <a:gd name="connsiteX8" fmla="*/ 1759362 w 2578512"/>
                <a:gd name="connsiteY8" fmla="*/ 4976052 h 4976612"/>
                <a:gd name="connsiteX9" fmla="*/ 2207037 w 2578512"/>
                <a:gd name="connsiteY9" fmla="*/ 4623627 h 4976612"/>
                <a:gd name="connsiteX10" fmla="*/ 2578512 w 2578512"/>
                <a:gd name="connsiteY10" fmla="*/ 4128327 h 4976612"/>
                <a:gd name="connsiteX11" fmla="*/ 2340387 w 2578512"/>
                <a:gd name="connsiteY11" fmla="*/ 3185352 h 4976612"/>
                <a:gd name="connsiteX12" fmla="*/ 2492787 w 2578512"/>
                <a:gd name="connsiteY12" fmla="*/ 2404302 h 4976612"/>
                <a:gd name="connsiteX13" fmla="*/ 2464212 w 2578512"/>
                <a:gd name="connsiteY13" fmla="*/ 1889952 h 4976612"/>
                <a:gd name="connsiteX14" fmla="*/ 2311812 w 2578512"/>
                <a:gd name="connsiteY14" fmla="*/ 1432752 h 4976612"/>
                <a:gd name="connsiteX15" fmla="*/ 2454687 w 2578512"/>
                <a:gd name="connsiteY15" fmla="*/ 804102 h 4976612"/>
                <a:gd name="connsiteX16" fmla="*/ 2445162 w 2578512"/>
                <a:gd name="connsiteY16" fmla="*/ 461202 h 4976612"/>
                <a:gd name="connsiteX17" fmla="*/ 2187987 w 2578512"/>
                <a:gd name="connsiteY17" fmla="*/ 270702 h 4976612"/>
                <a:gd name="connsiteX18" fmla="*/ 1654587 w 2578512"/>
                <a:gd name="connsiteY18" fmla="*/ 308802 h 4976612"/>
                <a:gd name="connsiteX19" fmla="*/ 1140237 w 2578512"/>
                <a:gd name="connsiteY19" fmla="*/ 451677 h 4976612"/>
                <a:gd name="connsiteX20" fmla="*/ 654462 w 2578512"/>
                <a:gd name="connsiteY20" fmla="*/ 61152 h 4976612"/>
                <a:gd name="connsiteX21" fmla="*/ 235362 w 2578512"/>
                <a:gd name="connsiteY21" fmla="*/ 70677 h 4976612"/>
                <a:gd name="connsiteX22" fmla="*/ 82962 w 2578512"/>
                <a:gd name="connsiteY22" fmla="*/ 727902 h 4976612"/>
                <a:gd name="connsiteX23" fmla="*/ 16287 w 2578512"/>
                <a:gd name="connsiteY23" fmla="*/ 1394652 h 4976612"/>
                <a:gd name="connsiteX24" fmla="*/ 263937 w 2578512"/>
                <a:gd name="connsiteY24" fmla="*/ 1956627 h 4976612"/>
                <a:gd name="connsiteX0" fmla="*/ 263937 w 2578580"/>
                <a:gd name="connsiteY0" fmla="*/ 1956627 h 4976118"/>
                <a:gd name="connsiteX1" fmla="*/ 244887 w 2578580"/>
                <a:gd name="connsiteY1" fmla="*/ 2337627 h 4976118"/>
                <a:gd name="connsiteX2" fmla="*/ 292512 w 2578580"/>
                <a:gd name="connsiteY2" fmla="*/ 2899602 h 4976118"/>
                <a:gd name="connsiteX3" fmla="*/ 444912 w 2578580"/>
                <a:gd name="connsiteY3" fmla="*/ 3556827 h 4976118"/>
                <a:gd name="connsiteX4" fmla="*/ 473487 w 2578580"/>
                <a:gd name="connsiteY4" fmla="*/ 4528377 h 4976118"/>
                <a:gd name="connsiteX5" fmla="*/ 597312 w 2578580"/>
                <a:gd name="connsiteY5" fmla="*/ 4804602 h 4976118"/>
                <a:gd name="connsiteX6" fmla="*/ 883062 w 2578580"/>
                <a:gd name="connsiteY6" fmla="*/ 4871277 h 4976118"/>
                <a:gd name="connsiteX7" fmla="*/ 1521237 w 2578580"/>
                <a:gd name="connsiteY7" fmla="*/ 4709352 h 4976118"/>
                <a:gd name="connsiteX8" fmla="*/ 1759362 w 2578580"/>
                <a:gd name="connsiteY8" fmla="*/ 4976052 h 4976118"/>
                <a:gd name="connsiteX9" fmla="*/ 2311812 w 2578580"/>
                <a:gd name="connsiteY9" fmla="*/ 4680777 h 4976118"/>
                <a:gd name="connsiteX10" fmla="*/ 2578512 w 2578580"/>
                <a:gd name="connsiteY10" fmla="*/ 4128327 h 4976118"/>
                <a:gd name="connsiteX11" fmla="*/ 2340387 w 2578580"/>
                <a:gd name="connsiteY11" fmla="*/ 3185352 h 4976118"/>
                <a:gd name="connsiteX12" fmla="*/ 2492787 w 2578580"/>
                <a:gd name="connsiteY12" fmla="*/ 2404302 h 4976118"/>
                <a:gd name="connsiteX13" fmla="*/ 2464212 w 2578580"/>
                <a:gd name="connsiteY13" fmla="*/ 1889952 h 4976118"/>
                <a:gd name="connsiteX14" fmla="*/ 2311812 w 2578580"/>
                <a:gd name="connsiteY14" fmla="*/ 1432752 h 4976118"/>
                <a:gd name="connsiteX15" fmla="*/ 2454687 w 2578580"/>
                <a:gd name="connsiteY15" fmla="*/ 804102 h 4976118"/>
                <a:gd name="connsiteX16" fmla="*/ 2445162 w 2578580"/>
                <a:gd name="connsiteY16" fmla="*/ 461202 h 4976118"/>
                <a:gd name="connsiteX17" fmla="*/ 2187987 w 2578580"/>
                <a:gd name="connsiteY17" fmla="*/ 270702 h 4976118"/>
                <a:gd name="connsiteX18" fmla="*/ 1654587 w 2578580"/>
                <a:gd name="connsiteY18" fmla="*/ 308802 h 4976118"/>
                <a:gd name="connsiteX19" fmla="*/ 1140237 w 2578580"/>
                <a:gd name="connsiteY19" fmla="*/ 451677 h 4976118"/>
                <a:gd name="connsiteX20" fmla="*/ 654462 w 2578580"/>
                <a:gd name="connsiteY20" fmla="*/ 61152 h 4976118"/>
                <a:gd name="connsiteX21" fmla="*/ 235362 w 2578580"/>
                <a:gd name="connsiteY21" fmla="*/ 70677 h 4976118"/>
                <a:gd name="connsiteX22" fmla="*/ 82962 w 2578580"/>
                <a:gd name="connsiteY22" fmla="*/ 727902 h 4976118"/>
                <a:gd name="connsiteX23" fmla="*/ 16287 w 2578580"/>
                <a:gd name="connsiteY23" fmla="*/ 1394652 h 4976118"/>
                <a:gd name="connsiteX24" fmla="*/ 263937 w 2578580"/>
                <a:gd name="connsiteY24" fmla="*/ 1956627 h 4976118"/>
                <a:gd name="connsiteX0" fmla="*/ 263937 w 2578973"/>
                <a:gd name="connsiteY0" fmla="*/ 1956627 h 4976118"/>
                <a:gd name="connsiteX1" fmla="*/ 244887 w 2578973"/>
                <a:gd name="connsiteY1" fmla="*/ 2337627 h 4976118"/>
                <a:gd name="connsiteX2" fmla="*/ 292512 w 2578973"/>
                <a:gd name="connsiteY2" fmla="*/ 2899602 h 4976118"/>
                <a:gd name="connsiteX3" fmla="*/ 444912 w 2578973"/>
                <a:gd name="connsiteY3" fmla="*/ 3556827 h 4976118"/>
                <a:gd name="connsiteX4" fmla="*/ 473487 w 2578973"/>
                <a:gd name="connsiteY4" fmla="*/ 4528377 h 4976118"/>
                <a:gd name="connsiteX5" fmla="*/ 597312 w 2578973"/>
                <a:gd name="connsiteY5" fmla="*/ 4804602 h 4976118"/>
                <a:gd name="connsiteX6" fmla="*/ 883062 w 2578973"/>
                <a:gd name="connsiteY6" fmla="*/ 4871277 h 4976118"/>
                <a:gd name="connsiteX7" fmla="*/ 1521237 w 2578973"/>
                <a:gd name="connsiteY7" fmla="*/ 4709352 h 4976118"/>
                <a:gd name="connsiteX8" fmla="*/ 1759362 w 2578973"/>
                <a:gd name="connsiteY8" fmla="*/ 4976052 h 4976118"/>
                <a:gd name="connsiteX9" fmla="*/ 2311812 w 2578973"/>
                <a:gd name="connsiteY9" fmla="*/ 4680777 h 4976118"/>
                <a:gd name="connsiteX10" fmla="*/ 2578512 w 2578973"/>
                <a:gd name="connsiteY10" fmla="*/ 4128327 h 4976118"/>
                <a:gd name="connsiteX11" fmla="*/ 2254662 w 2578973"/>
                <a:gd name="connsiteY11" fmla="*/ 3604452 h 4976118"/>
                <a:gd name="connsiteX12" fmla="*/ 2492787 w 2578973"/>
                <a:gd name="connsiteY12" fmla="*/ 2404302 h 4976118"/>
                <a:gd name="connsiteX13" fmla="*/ 2464212 w 2578973"/>
                <a:gd name="connsiteY13" fmla="*/ 1889952 h 4976118"/>
                <a:gd name="connsiteX14" fmla="*/ 2311812 w 2578973"/>
                <a:gd name="connsiteY14" fmla="*/ 1432752 h 4976118"/>
                <a:gd name="connsiteX15" fmla="*/ 2454687 w 2578973"/>
                <a:gd name="connsiteY15" fmla="*/ 804102 h 4976118"/>
                <a:gd name="connsiteX16" fmla="*/ 2445162 w 2578973"/>
                <a:gd name="connsiteY16" fmla="*/ 461202 h 4976118"/>
                <a:gd name="connsiteX17" fmla="*/ 2187987 w 2578973"/>
                <a:gd name="connsiteY17" fmla="*/ 270702 h 4976118"/>
                <a:gd name="connsiteX18" fmla="*/ 1654587 w 2578973"/>
                <a:gd name="connsiteY18" fmla="*/ 308802 h 4976118"/>
                <a:gd name="connsiteX19" fmla="*/ 1140237 w 2578973"/>
                <a:gd name="connsiteY19" fmla="*/ 451677 h 4976118"/>
                <a:gd name="connsiteX20" fmla="*/ 654462 w 2578973"/>
                <a:gd name="connsiteY20" fmla="*/ 61152 h 4976118"/>
                <a:gd name="connsiteX21" fmla="*/ 235362 w 2578973"/>
                <a:gd name="connsiteY21" fmla="*/ 70677 h 4976118"/>
                <a:gd name="connsiteX22" fmla="*/ 82962 w 2578973"/>
                <a:gd name="connsiteY22" fmla="*/ 727902 h 4976118"/>
                <a:gd name="connsiteX23" fmla="*/ 16287 w 2578973"/>
                <a:gd name="connsiteY23" fmla="*/ 1394652 h 4976118"/>
                <a:gd name="connsiteX24" fmla="*/ 263937 w 2578973"/>
                <a:gd name="connsiteY24" fmla="*/ 1956627 h 4976118"/>
                <a:gd name="connsiteX0" fmla="*/ 263937 w 2578973"/>
                <a:gd name="connsiteY0" fmla="*/ 1956627 h 4976118"/>
                <a:gd name="connsiteX1" fmla="*/ 244887 w 2578973"/>
                <a:gd name="connsiteY1" fmla="*/ 2337627 h 4976118"/>
                <a:gd name="connsiteX2" fmla="*/ 292512 w 2578973"/>
                <a:gd name="connsiteY2" fmla="*/ 2899602 h 4976118"/>
                <a:gd name="connsiteX3" fmla="*/ 444912 w 2578973"/>
                <a:gd name="connsiteY3" fmla="*/ 3556827 h 4976118"/>
                <a:gd name="connsiteX4" fmla="*/ 473487 w 2578973"/>
                <a:gd name="connsiteY4" fmla="*/ 4528377 h 4976118"/>
                <a:gd name="connsiteX5" fmla="*/ 597312 w 2578973"/>
                <a:gd name="connsiteY5" fmla="*/ 4804602 h 4976118"/>
                <a:gd name="connsiteX6" fmla="*/ 883062 w 2578973"/>
                <a:gd name="connsiteY6" fmla="*/ 4871277 h 4976118"/>
                <a:gd name="connsiteX7" fmla="*/ 1521237 w 2578973"/>
                <a:gd name="connsiteY7" fmla="*/ 4709352 h 4976118"/>
                <a:gd name="connsiteX8" fmla="*/ 1759362 w 2578973"/>
                <a:gd name="connsiteY8" fmla="*/ 4976052 h 4976118"/>
                <a:gd name="connsiteX9" fmla="*/ 2311812 w 2578973"/>
                <a:gd name="connsiteY9" fmla="*/ 4680777 h 4976118"/>
                <a:gd name="connsiteX10" fmla="*/ 2578512 w 2578973"/>
                <a:gd name="connsiteY10" fmla="*/ 4128327 h 4976118"/>
                <a:gd name="connsiteX11" fmla="*/ 2254662 w 2578973"/>
                <a:gd name="connsiteY11" fmla="*/ 3604452 h 4976118"/>
                <a:gd name="connsiteX12" fmla="*/ 2530887 w 2578973"/>
                <a:gd name="connsiteY12" fmla="*/ 2937702 h 4976118"/>
                <a:gd name="connsiteX13" fmla="*/ 2464212 w 2578973"/>
                <a:gd name="connsiteY13" fmla="*/ 1889952 h 4976118"/>
                <a:gd name="connsiteX14" fmla="*/ 2311812 w 2578973"/>
                <a:gd name="connsiteY14" fmla="*/ 1432752 h 4976118"/>
                <a:gd name="connsiteX15" fmla="*/ 2454687 w 2578973"/>
                <a:gd name="connsiteY15" fmla="*/ 804102 h 4976118"/>
                <a:gd name="connsiteX16" fmla="*/ 2445162 w 2578973"/>
                <a:gd name="connsiteY16" fmla="*/ 461202 h 4976118"/>
                <a:gd name="connsiteX17" fmla="*/ 2187987 w 2578973"/>
                <a:gd name="connsiteY17" fmla="*/ 270702 h 4976118"/>
                <a:gd name="connsiteX18" fmla="*/ 1654587 w 2578973"/>
                <a:gd name="connsiteY18" fmla="*/ 308802 h 4976118"/>
                <a:gd name="connsiteX19" fmla="*/ 1140237 w 2578973"/>
                <a:gd name="connsiteY19" fmla="*/ 451677 h 4976118"/>
                <a:gd name="connsiteX20" fmla="*/ 654462 w 2578973"/>
                <a:gd name="connsiteY20" fmla="*/ 61152 h 4976118"/>
                <a:gd name="connsiteX21" fmla="*/ 235362 w 2578973"/>
                <a:gd name="connsiteY21" fmla="*/ 70677 h 4976118"/>
                <a:gd name="connsiteX22" fmla="*/ 82962 w 2578973"/>
                <a:gd name="connsiteY22" fmla="*/ 727902 h 4976118"/>
                <a:gd name="connsiteX23" fmla="*/ 16287 w 2578973"/>
                <a:gd name="connsiteY23" fmla="*/ 1394652 h 4976118"/>
                <a:gd name="connsiteX24" fmla="*/ 263937 w 2578973"/>
                <a:gd name="connsiteY24" fmla="*/ 1956627 h 4976118"/>
                <a:gd name="connsiteX0" fmla="*/ 263937 w 2578973"/>
                <a:gd name="connsiteY0" fmla="*/ 1956627 h 4976118"/>
                <a:gd name="connsiteX1" fmla="*/ 244887 w 2578973"/>
                <a:gd name="connsiteY1" fmla="*/ 2337627 h 4976118"/>
                <a:gd name="connsiteX2" fmla="*/ 292512 w 2578973"/>
                <a:gd name="connsiteY2" fmla="*/ 2899602 h 4976118"/>
                <a:gd name="connsiteX3" fmla="*/ 444912 w 2578973"/>
                <a:gd name="connsiteY3" fmla="*/ 3556827 h 4976118"/>
                <a:gd name="connsiteX4" fmla="*/ 473487 w 2578973"/>
                <a:gd name="connsiteY4" fmla="*/ 4528377 h 4976118"/>
                <a:gd name="connsiteX5" fmla="*/ 597312 w 2578973"/>
                <a:gd name="connsiteY5" fmla="*/ 4804602 h 4976118"/>
                <a:gd name="connsiteX6" fmla="*/ 883062 w 2578973"/>
                <a:gd name="connsiteY6" fmla="*/ 4871277 h 4976118"/>
                <a:gd name="connsiteX7" fmla="*/ 1521237 w 2578973"/>
                <a:gd name="connsiteY7" fmla="*/ 4709352 h 4976118"/>
                <a:gd name="connsiteX8" fmla="*/ 1759362 w 2578973"/>
                <a:gd name="connsiteY8" fmla="*/ 4976052 h 4976118"/>
                <a:gd name="connsiteX9" fmla="*/ 2311812 w 2578973"/>
                <a:gd name="connsiteY9" fmla="*/ 4680777 h 4976118"/>
                <a:gd name="connsiteX10" fmla="*/ 2578512 w 2578973"/>
                <a:gd name="connsiteY10" fmla="*/ 4128327 h 4976118"/>
                <a:gd name="connsiteX11" fmla="*/ 2254662 w 2578973"/>
                <a:gd name="connsiteY11" fmla="*/ 3604452 h 4976118"/>
                <a:gd name="connsiteX12" fmla="*/ 2530887 w 2578973"/>
                <a:gd name="connsiteY12" fmla="*/ 2937702 h 4976118"/>
                <a:gd name="connsiteX13" fmla="*/ 2302287 w 2578973"/>
                <a:gd name="connsiteY13" fmla="*/ 2251902 h 4976118"/>
                <a:gd name="connsiteX14" fmla="*/ 2311812 w 2578973"/>
                <a:gd name="connsiteY14" fmla="*/ 1432752 h 4976118"/>
                <a:gd name="connsiteX15" fmla="*/ 2454687 w 2578973"/>
                <a:gd name="connsiteY15" fmla="*/ 804102 h 4976118"/>
                <a:gd name="connsiteX16" fmla="*/ 2445162 w 2578973"/>
                <a:gd name="connsiteY16" fmla="*/ 461202 h 4976118"/>
                <a:gd name="connsiteX17" fmla="*/ 2187987 w 2578973"/>
                <a:gd name="connsiteY17" fmla="*/ 270702 h 4976118"/>
                <a:gd name="connsiteX18" fmla="*/ 1654587 w 2578973"/>
                <a:gd name="connsiteY18" fmla="*/ 308802 h 4976118"/>
                <a:gd name="connsiteX19" fmla="*/ 1140237 w 2578973"/>
                <a:gd name="connsiteY19" fmla="*/ 451677 h 4976118"/>
                <a:gd name="connsiteX20" fmla="*/ 654462 w 2578973"/>
                <a:gd name="connsiteY20" fmla="*/ 61152 h 4976118"/>
                <a:gd name="connsiteX21" fmla="*/ 235362 w 2578973"/>
                <a:gd name="connsiteY21" fmla="*/ 70677 h 4976118"/>
                <a:gd name="connsiteX22" fmla="*/ 82962 w 2578973"/>
                <a:gd name="connsiteY22" fmla="*/ 727902 h 4976118"/>
                <a:gd name="connsiteX23" fmla="*/ 16287 w 2578973"/>
                <a:gd name="connsiteY23" fmla="*/ 1394652 h 4976118"/>
                <a:gd name="connsiteX24" fmla="*/ 263937 w 2578973"/>
                <a:gd name="connsiteY24" fmla="*/ 1956627 h 4976118"/>
                <a:gd name="connsiteX0" fmla="*/ 263937 w 2578973"/>
                <a:gd name="connsiteY0" fmla="*/ 1956627 h 4976118"/>
                <a:gd name="connsiteX1" fmla="*/ 244887 w 2578973"/>
                <a:gd name="connsiteY1" fmla="*/ 2337627 h 4976118"/>
                <a:gd name="connsiteX2" fmla="*/ 292512 w 2578973"/>
                <a:gd name="connsiteY2" fmla="*/ 2899602 h 4976118"/>
                <a:gd name="connsiteX3" fmla="*/ 444912 w 2578973"/>
                <a:gd name="connsiteY3" fmla="*/ 3556827 h 4976118"/>
                <a:gd name="connsiteX4" fmla="*/ 473487 w 2578973"/>
                <a:gd name="connsiteY4" fmla="*/ 4528377 h 4976118"/>
                <a:gd name="connsiteX5" fmla="*/ 597312 w 2578973"/>
                <a:gd name="connsiteY5" fmla="*/ 4804602 h 4976118"/>
                <a:gd name="connsiteX6" fmla="*/ 883062 w 2578973"/>
                <a:gd name="connsiteY6" fmla="*/ 4871277 h 4976118"/>
                <a:gd name="connsiteX7" fmla="*/ 1521237 w 2578973"/>
                <a:gd name="connsiteY7" fmla="*/ 4709352 h 4976118"/>
                <a:gd name="connsiteX8" fmla="*/ 1759362 w 2578973"/>
                <a:gd name="connsiteY8" fmla="*/ 4976052 h 4976118"/>
                <a:gd name="connsiteX9" fmla="*/ 2311812 w 2578973"/>
                <a:gd name="connsiteY9" fmla="*/ 4680777 h 4976118"/>
                <a:gd name="connsiteX10" fmla="*/ 2578512 w 2578973"/>
                <a:gd name="connsiteY10" fmla="*/ 4128327 h 4976118"/>
                <a:gd name="connsiteX11" fmla="*/ 2254662 w 2578973"/>
                <a:gd name="connsiteY11" fmla="*/ 3604452 h 4976118"/>
                <a:gd name="connsiteX12" fmla="*/ 2530887 w 2578973"/>
                <a:gd name="connsiteY12" fmla="*/ 2937702 h 4976118"/>
                <a:gd name="connsiteX13" fmla="*/ 2302287 w 2578973"/>
                <a:gd name="connsiteY13" fmla="*/ 2251902 h 4976118"/>
                <a:gd name="connsiteX14" fmla="*/ 2483262 w 2578973"/>
                <a:gd name="connsiteY14" fmla="*/ 1537527 h 4976118"/>
                <a:gd name="connsiteX15" fmla="*/ 2454687 w 2578973"/>
                <a:gd name="connsiteY15" fmla="*/ 804102 h 4976118"/>
                <a:gd name="connsiteX16" fmla="*/ 2445162 w 2578973"/>
                <a:gd name="connsiteY16" fmla="*/ 461202 h 4976118"/>
                <a:gd name="connsiteX17" fmla="*/ 2187987 w 2578973"/>
                <a:gd name="connsiteY17" fmla="*/ 270702 h 4976118"/>
                <a:gd name="connsiteX18" fmla="*/ 1654587 w 2578973"/>
                <a:gd name="connsiteY18" fmla="*/ 308802 h 4976118"/>
                <a:gd name="connsiteX19" fmla="*/ 1140237 w 2578973"/>
                <a:gd name="connsiteY19" fmla="*/ 451677 h 4976118"/>
                <a:gd name="connsiteX20" fmla="*/ 654462 w 2578973"/>
                <a:gd name="connsiteY20" fmla="*/ 61152 h 4976118"/>
                <a:gd name="connsiteX21" fmla="*/ 235362 w 2578973"/>
                <a:gd name="connsiteY21" fmla="*/ 70677 h 4976118"/>
                <a:gd name="connsiteX22" fmla="*/ 82962 w 2578973"/>
                <a:gd name="connsiteY22" fmla="*/ 727902 h 4976118"/>
                <a:gd name="connsiteX23" fmla="*/ 16287 w 2578973"/>
                <a:gd name="connsiteY23" fmla="*/ 1394652 h 4976118"/>
                <a:gd name="connsiteX24" fmla="*/ 263937 w 2578973"/>
                <a:gd name="connsiteY24" fmla="*/ 1956627 h 4976118"/>
                <a:gd name="connsiteX0" fmla="*/ 263937 w 2578973"/>
                <a:gd name="connsiteY0" fmla="*/ 1956627 h 4976118"/>
                <a:gd name="connsiteX1" fmla="*/ 244887 w 2578973"/>
                <a:gd name="connsiteY1" fmla="*/ 2337627 h 4976118"/>
                <a:gd name="connsiteX2" fmla="*/ 292512 w 2578973"/>
                <a:gd name="connsiteY2" fmla="*/ 2899602 h 4976118"/>
                <a:gd name="connsiteX3" fmla="*/ 444912 w 2578973"/>
                <a:gd name="connsiteY3" fmla="*/ 3556827 h 4976118"/>
                <a:gd name="connsiteX4" fmla="*/ 473487 w 2578973"/>
                <a:gd name="connsiteY4" fmla="*/ 4528377 h 4976118"/>
                <a:gd name="connsiteX5" fmla="*/ 597312 w 2578973"/>
                <a:gd name="connsiteY5" fmla="*/ 4804602 h 4976118"/>
                <a:gd name="connsiteX6" fmla="*/ 883062 w 2578973"/>
                <a:gd name="connsiteY6" fmla="*/ 4871277 h 4976118"/>
                <a:gd name="connsiteX7" fmla="*/ 1521237 w 2578973"/>
                <a:gd name="connsiteY7" fmla="*/ 4709352 h 4976118"/>
                <a:gd name="connsiteX8" fmla="*/ 1759362 w 2578973"/>
                <a:gd name="connsiteY8" fmla="*/ 4976052 h 4976118"/>
                <a:gd name="connsiteX9" fmla="*/ 2311812 w 2578973"/>
                <a:gd name="connsiteY9" fmla="*/ 4680777 h 4976118"/>
                <a:gd name="connsiteX10" fmla="*/ 2578512 w 2578973"/>
                <a:gd name="connsiteY10" fmla="*/ 4128327 h 4976118"/>
                <a:gd name="connsiteX11" fmla="*/ 2254662 w 2578973"/>
                <a:gd name="connsiteY11" fmla="*/ 3604452 h 4976118"/>
                <a:gd name="connsiteX12" fmla="*/ 2530887 w 2578973"/>
                <a:gd name="connsiteY12" fmla="*/ 2937702 h 4976118"/>
                <a:gd name="connsiteX13" fmla="*/ 2302287 w 2578973"/>
                <a:gd name="connsiteY13" fmla="*/ 2251902 h 4976118"/>
                <a:gd name="connsiteX14" fmla="*/ 2483262 w 2578973"/>
                <a:gd name="connsiteY14" fmla="*/ 1537527 h 4976118"/>
                <a:gd name="connsiteX15" fmla="*/ 2349912 w 2578973"/>
                <a:gd name="connsiteY15" fmla="*/ 899352 h 4976118"/>
                <a:gd name="connsiteX16" fmla="*/ 2445162 w 2578973"/>
                <a:gd name="connsiteY16" fmla="*/ 461202 h 4976118"/>
                <a:gd name="connsiteX17" fmla="*/ 2187987 w 2578973"/>
                <a:gd name="connsiteY17" fmla="*/ 270702 h 4976118"/>
                <a:gd name="connsiteX18" fmla="*/ 1654587 w 2578973"/>
                <a:gd name="connsiteY18" fmla="*/ 308802 h 4976118"/>
                <a:gd name="connsiteX19" fmla="*/ 1140237 w 2578973"/>
                <a:gd name="connsiteY19" fmla="*/ 451677 h 4976118"/>
                <a:gd name="connsiteX20" fmla="*/ 654462 w 2578973"/>
                <a:gd name="connsiteY20" fmla="*/ 61152 h 4976118"/>
                <a:gd name="connsiteX21" fmla="*/ 235362 w 2578973"/>
                <a:gd name="connsiteY21" fmla="*/ 70677 h 4976118"/>
                <a:gd name="connsiteX22" fmla="*/ 82962 w 2578973"/>
                <a:gd name="connsiteY22" fmla="*/ 727902 h 4976118"/>
                <a:gd name="connsiteX23" fmla="*/ 16287 w 2578973"/>
                <a:gd name="connsiteY23" fmla="*/ 1394652 h 4976118"/>
                <a:gd name="connsiteX24" fmla="*/ 263937 w 2578973"/>
                <a:gd name="connsiteY24" fmla="*/ 1956627 h 4976118"/>
                <a:gd name="connsiteX0" fmla="*/ 263937 w 2580628"/>
                <a:gd name="connsiteY0" fmla="*/ 1956627 h 4976118"/>
                <a:gd name="connsiteX1" fmla="*/ 244887 w 2580628"/>
                <a:gd name="connsiteY1" fmla="*/ 2337627 h 4976118"/>
                <a:gd name="connsiteX2" fmla="*/ 292512 w 2580628"/>
                <a:gd name="connsiteY2" fmla="*/ 2899602 h 4976118"/>
                <a:gd name="connsiteX3" fmla="*/ 444912 w 2580628"/>
                <a:gd name="connsiteY3" fmla="*/ 3556827 h 4976118"/>
                <a:gd name="connsiteX4" fmla="*/ 473487 w 2580628"/>
                <a:gd name="connsiteY4" fmla="*/ 4528377 h 4976118"/>
                <a:gd name="connsiteX5" fmla="*/ 597312 w 2580628"/>
                <a:gd name="connsiteY5" fmla="*/ 4804602 h 4976118"/>
                <a:gd name="connsiteX6" fmla="*/ 883062 w 2580628"/>
                <a:gd name="connsiteY6" fmla="*/ 4871277 h 4976118"/>
                <a:gd name="connsiteX7" fmla="*/ 1521237 w 2580628"/>
                <a:gd name="connsiteY7" fmla="*/ 4709352 h 4976118"/>
                <a:gd name="connsiteX8" fmla="*/ 1759362 w 2580628"/>
                <a:gd name="connsiteY8" fmla="*/ 4976052 h 4976118"/>
                <a:gd name="connsiteX9" fmla="*/ 2311812 w 2580628"/>
                <a:gd name="connsiteY9" fmla="*/ 4680777 h 4976118"/>
                <a:gd name="connsiteX10" fmla="*/ 2578512 w 2580628"/>
                <a:gd name="connsiteY10" fmla="*/ 4128327 h 4976118"/>
                <a:gd name="connsiteX11" fmla="*/ 2254662 w 2580628"/>
                <a:gd name="connsiteY11" fmla="*/ 3604452 h 4976118"/>
                <a:gd name="connsiteX12" fmla="*/ 2530887 w 2580628"/>
                <a:gd name="connsiteY12" fmla="*/ 2937702 h 4976118"/>
                <a:gd name="connsiteX13" fmla="*/ 2302287 w 2580628"/>
                <a:gd name="connsiteY13" fmla="*/ 2251902 h 4976118"/>
                <a:gd name="connsiteX14" fmla="*/ 2483262 w 2580628"/>
                <a:gd name="connsiteY14" fmla="*/ 1537527 h 4976118"/>
                <a:gd name="connsiteX15" fmla="*/ 2349912 w 2580628"/>
                <a:gd name="connsiteY15" fmla="*/ 899352 h 4976118"/>
                <a:gd name="connsiteX16" fmla="*/ 2578512 w 2580628"/>
                <a:gd name="connsiteY16" fmla="*/ 118302 h 4976118"/>
                <a:gd name="connsiteX17" fmla="*/ 2187987 w 2580628"/>
                <a:gd name="connsiteY17" fmla="*/ 270702 h 4976118"/>
                <a:gd name="connsiteX18" fmla="*/ 1654587 w 2580628"/>
                <a:gd name="connsiteY18" fmla="*/ 308802 h 4976118"/>
                <a:gd name="connsiteX19" fmla="*/ 1140237 w 2580628"/>
                <a:gd name="connsiteY19" fmla="*/ 451677 h 4976118"/>
                <a:gd name="connsiteX20" fmla="*/ 654462 w 2580628"/>
                <a:gd name="connsiteY20" fmla="*/ 61152 h 4976118"/>
                <a:gd name="connsiteX21" fmla="*/ 235362 w 2580628"/>
                <a:gd name="connsiteY21" fmla="*/ 70677 h 4976118"/>
                <a:gd name="connsiteX22" fmla="*/ 82962 w 2580628"/>
                <a:gd name="connsiteY22" fmla="*/ 727902 h 4976118"/>
                <a:gd name="connsiteX23" fmla="*/ 16287 w 2580628"/>
                <a:gd name="connsiteY23" fmla="*/ 1394652 h 4976118"/>
                <a:gd name="connsiteX24" fmla="*/ 263937 w 2580628"/>
                <a:gd name="connsiteY24" fmla="*/ 1956627 h 4976118"/>
                <a:gd name="connsiteX0" fmla="*/ 263937 w 2579456"/>
                <a:gd name="connsiteY0" fmla="*/ 1956627 h 4976118"/>
                <a:gd name="connsiteX1" fmla="*/ 244887 w 2579456"/>
                <a:gd name="connsiteY1" fmla="*/ 2337627 h 4976118"/>
                <a:gd name="connsiteX2" fmla="*/ 292512 w 2579456"/>
                <a:gd name="connsiteY2" fmla="*/ 2899602 h 4976118"/>
                <a:gd name="connsiteX3" fmla="*/ 444912 w 2579456"/>
                <a:gd name="connsiteY3" fmla="*/ 3556827 h 4976118"/>
                <a:gd name="connsiteX4" fmla="*/ 473487 w 2579456"/>
                <a:gd name="connsiteY4" fmla="*/ 4528377 h 4976118"/>
                <a:gd name="connsiteX5" fmla="*/ 597312 w 2579456"/>
                <a:gd name="connsiteY5" fmla="*/ 4804602 h 4976118"/>
                <a:gd name="connsiteX6" fmla="*/ 883062 w 2579456"/>
                <a:gd name="connsiteY6" fmla="*/ 4871277 h 4976118"/>
                <a:gd name="connsiteX7" fmla="*/ 1521237 w 2579456"/>
                <a:gd name="connsiteY7" fmla="*/ 4709352 h 4976118"/>
                <a:gd name="connsiteX8" fmla="*/ 1759362 w 2579456"/>
                <a:gd name="connsiteY8" fmla="*/ 4976052 h 4976118"/>
                <a:gd name="connsiteX9" fmla="*/ 2311812 w 2579456"/>
                <a:gd name="connsiteY9" fmla="*/ 4680777 h 4976118"/>
                <a:gd name="connsiteX10" fmla="*/ 2578512 w 2579456"/>
                <a:gd name="connsiteY10" fmla="*/ 4128327 h 4976118"/>
                <a:gd name="connsiteX11" fmla="*/ 2254662 w 2579456"/>
                <a:gd name="connsiteY11" fmla="*/ 3604452 h 4976118"/>
                <a:gd name="connsiteX12" fmla="*/ 2530887 w 2579456"/>
                <a:gd name="connsiteY12" fmla="*/ 2937702 h 4976118"/>
                <a:gd name="connsiteX13" fmla="*/ 2302287 w 2579456"/>
                <a:gd name="connsiteY13" fmla="*/ 2251902 h 4976118"/>
                <a:gd name="connsiteX14" fmla="*/ 2483262 w 2579456"/>
                <a:gd name="connsiteY14" fmla="*/ 1537527 h 4976118"/>
                <a:gd name="connsiteX15" fmla="*/ 2349912 w 2579456"/>
                <a:gd name="connsiteY15" fmla="*/ 899352 h 4976118"/>
                <a:gd name="connsiteX16" fmla="*/ 2578512 w 2579456"/>
                <a:gd name="connsiteY16" fmla="*/ 118302 h 4976118"/>
                <a:gd name="connsiteX17" fmla="*/ 2245137 w 2579456"/>
                <a:gd name="connsiteY17" fmla="*/ 232602 h 4976118"/>
                <a:gd name="connsiteX18" fmla="*/ 1654587 w 2579456"/>
                <a:gd name="connsiteY18" fmla="*/ 308802 h 4976118"/>
                <a:gd name="connsiteX19" fmla="*/ 1140237 w 2579456"/>
                <a:gd name="connsiteY19" fmla="*/ 451677 h 4976118"/>
                <a:gd name="connsiteX20" fmla="*/ 654462 w 2579456"/>
                <a:gd name="connsiteY20" fmla="*/ 61152 h 4976118"/>
                <a:gd name="connsiteX21" fmla="*/ 235362 w 2579456"/>
                <a:gd name="connsiteY21" fmla="*/ 70677 h 4976118"/>
                <a:gd name="connsiteX22" fmla="*/ 82962 w 2579456"/>
                <a:gd name="connsiteY22" fmla="*/ 727902 h 4976118"/>
                <a:gd name="connsiteX23" fmla="*/ 16287 w 2579456"/>
                <a:gd name="connsiteY23" fmla="*/ 1394652 h 4976118"/>
                <a:gd name="connsiteX24" fmla="*/ 263937 w 2579456"/>
                <a:gd name="connsiteY24" fmla="*/ 1956627 h 4976118"/>
                <a:gd name="connsiteX0" fmla="*/ 263937 w 2645955"/>
                <a:gd name="connsiteY0" fmla="*/ 2050337 h 5069828"/>
                <a:gd name="connsiteX1" fmla="*/ 244887 w 2645955"/>
                <a:gd name="connsiteY1" fmla="*/ 2431337 h 5069828"/>
                <a:gd name="connsiteX2" fmla="*/ 292512 w 2645955"/>
                <a:gd name="connsiteY2" fmla="*/ 2993312 h 5069828"/>
                <a:gd name="connsiteX3" fmla="*/ 444912 w 2645955"/>
                <a:gd name="connsiteY3" fmla="*/ 3650537 h 5069828"/>
                <a:gd name="connsiteX4" fmla="*/ 473487 w 2645955"/>
                <a:gd name="connsiteY4" fmla="*/ 4622087 h 5069828"/>
                <a:gd name="connsiteX5" fmla="*/ 597312 w 2645955"/>
                <a:gd name="connsiteY5" fmla="*/ 4898312 h 5069828"/>
                <a:gd name="connsiteX6" fmla="*/ 883062 w 2645955"/>
                <a:gd name="connsiteY6" fmla="*/ 4964987 h 5069828"/>
                <a:gd name="connsiteX7" fmla="*/ 1521237 w 2645955"/>
                <a:gd name="connsiteY7" fmla="*/ 4803062 h 5069828"/>
                <a:gd name="connsiteX8" fmla="*/ 1759362 w 2645955"/>
                <a:gd name="connsiteY8" fmla="*/ 5069762 h 5069828"/>
                <a:gd name="connsiteX9" fmla="*/ 2311812 w 2645955"/>
                <a:gd name="connsiteY9" fmla="*/ 4774487 h 5069828"/>
                <a:gd name="connsiteX10" fmla="*/ 2578512 w 2645955"/>
                <a:gd name="connsiteY10" fmla="*/ 4222037 h 5069828"/>
                <a:gd name="connsiteX11" fmla="*/ 2254662 w 2645955"/>
                <a:gd name="connsiteY11" fmla="*/ 3698162 h 5069828"/>
                <a:gd name="connsiteX12" fmla="*/ 2530887 w 2645955"/>
                <a:gd name="connsiteY12" fmla="*/ 3031412 h 5069828"/>
                <a:gd name="connsiteX13" fmla="*/ 2302287 w 2645955"/>
                <a:gd name="connsiteY13" fmla="*/ 2345612 h 5069828"/>
                <a:gd name="connsiteX14" fmla="*/ 2483262 w 2645955"/>
                <a:gd name="connsiteY14" fmla="*/ 1631237 h 5069828"/>
                <a:gd name="connsiteX15" fmla="*/ 2349912 w 2645955"/>
                <a:gd name="connsiteY15" fmla="*/ 993062 h 5069828"/>
                <a:gd name="connsiteX16" fmla="*/ 2645187 w 2645955"/>
                <a:gd name="connsiteY16" fmla="*/ 21512 h 5069828"/>
                <a:gd name="connsiteX17" fmla="*/ 2245137 w 2645955"/>
                <a:gd name="connsiteY17" fmla="*/ 326312 h 5069828"/>
                <a:gd name="connsiteX18" fmla="*/ 1654587 w 2645955"/>
                <a:gd name="connsiteY18" fmla="*/ 402512 h 5069828"/>
                <a:gd name="connsiteX19" fmla="*/ 1140237 w 2645955"/>
                <a:gd name="connsiteY19" fmla="*/ 545387 h 5069828"/>
                <a:gd name="connsiteX20" fmla="*/ 654462 w 2645955"/>
                <a:gd name="connsiteY20" fmla="*/ 154862 h 5069828"/>
                <a:gd name="connsiteX21" fmla="*/ 235362 w 2645955"/>
                <a:gd name="connsiteY21" fmla="*/ 164387 h 5069828"/>
                <a:gd name="connsiteX22" fmla="*/ 82962 w 2645955"/>
                <a:gd name="connsiteY22" fmla="*/ 821612 h 5069828"/>
                <a:gd name="connsiteX23" fmla="*/ 16287 w 2645955"/>
                <a:gd name="connsiteY23" fmla="*/ 1488362 h 5069828"/>
                <a:gd name="connsiteX24" fmla="*/ 263937 w 2645955"/>
                <a:gd name="connsiteY24" fmla="*/ 2050337 h 5069828"/>
                <a:gd name="connsiteX0" fmla="*/ 263937 w 2646093"/>
                <a:gd name="connsiteY0" fmla="*/ 2068385 h 5087876"/>
                <a:gd name="connsiteX1" fmla="*/ 244887 w 2646093"/>
                <a:gd name="connsiteY1" fmla="*/ 2449385 h 5087876"/>
                <a:gd name="connsiteX2" fmla="*/ 292512 w 2646093"/>
                <a:gd name="connsiteY2" fmla="*/ 3011360 h 5087876"/>
                <a:gd name="connsiteX3" fmla="*/ 444912 w 2646093"/>
                <a:gd name="connsiteY3" fmla="*/ 3668585 h 5087876"/>
                <a:gd name="connsiteX4" fmla="*/ 473487 w 2646093"/>
                <a:gd name="connsiteY4" fmla="*/ 4640135 h 5087876"/>
                <a:gd name="connsiteX5" fmla="*/ 597312 w 2646093"/>
                <a:gd name="connsiteY5" fmla="*/ 4916360 h 5087876"/>
                <a:gd name="connsiteX6" fmla="*/ 883062 w 2646093"/>
                <a:gd name="connsiteY6" fmla="*/ 4983035 h 5087876"/>
                <a:gd name="connsiteX7" fmla="*/ 1521237 w 2646093"/>
                <a:gd name="connsiteY7" fmla="*/ 4821110 h 5087876"/>
                <a:gd name="connsiteX8" fmla="*/ 1759362 w 2646093"/>
                <a:gd name="connsiteY8" fmla="*/ 5087810 h 5087876"/>
                <a:gd name="connsiteX9" fmla="*/ 2311812 w 2646093"/>
                <a:gd name="connsiteY9" fmla="*/ 4792535 h 5087876"/>
                <a:gd name="connsiteX10" fmla="*/ 2578512 w 2646093"/>
                <a:gd name="connsiteY10" fmla="*/ 4240085 h 5087876"/>
                <a:gd name="connsiteX11" fmla="*/ 2254662 w 2646093"/>
                <a:gd name="connsiteY11" fmla="*/ 3716210 h 5087876"/>
                <a:gd name="connsiteX12" fmla="*/ 2530887 w 2646093"/>
                <a:gd name="connsiteY12" fmla="*/ 3049460 h 5087876"/>
                <a:gd name="connsiteX13" fmla="*/ 2302287 w 2646093"/>
                <a:gd name="connsiteY13" fmla="*/ 2363660 h 5087876"/>
                <a:gd name="connsiteX14" fmla="*/ 2483262 w 2646093"/>
                <a:gd name="connsiteY14" fmla="*/ 1649285 h 5087876"/>
                <a:gd name="connsiteX15" fmla="*/ 2349912 w 2646093"/>
                <a:gd name="connsiteY15" fmla="*/ 1011110 h 5087876"/>
                <a:gd name="connsiteX16" fmla="*/ 2645187 w 2646093"/>
                <a:gd name="connsiteY16" fmla="*/ 39560 h 5087876"/>
                <a:gd name="connsiteX17" fmla="*/ 2235612 w 2646093"/>
                <a:gd name="connsiteY17" fmla="*/ 211010 h 5087876"/>
                <a:gd name="connsiteX18" fmla="*/ 1654587 w 2646093"/>
                <a:gd name="connsiteY18" fmla="*/ 420560 h 5087876"/>
                <a:gd name="connsiteX19" fmla="*/ 1140237 w 2646093"/>
                <a:gd name="connsiteY19" fmla="*/ 563435 h 5087876"/>
                <a:gd name="connsiteX20" fmla="*/ 654462 w 2646093"/>
                <a:gd name="connsiteY20" fmla="*/ 172910 h 5087876"/>
                <a:gd name="connsiteX21" fmla="*/ 235362 w 2646093"/>
                <a:gd name="connsiteY21" fmla="*/ 182435 h 5087876"/>
                <a:gd name="connsiteX22" fmla="*/ 82962 w 2646093"/>
                <a:gd name="connsiteY22" fmla="*/ 839660 h 5087876"/>
                <a:gd name="connsiteX23" fmla="*/ 16287 w 2646093"/>
                <a:gd name="connsiteY23" fmla="*/ 1506410 h 5087876"/>
                <a:gd name="connsiteX24" fmla="*/ 263937 w 2646093"/>
                <a:gd name="connsiteY24" fmla="*/ 2068385 h 5087876"/>
                <a:gd name="connsiteX0" fmla="*/ 263937 w 2646093"/>
                <a:gd name="connsiteY0" fmla="*/ 2066622 h 5086113"/>
                <a:gd name="connsiteX1" fmla="*/ 244887 w 2646093"/>
                <a:gd name="connsiteY1" fmla="*/ 2447622 h 5086113"/>
                <a:gd name="connsiteX2" fmla="*/ 292512 w 2646093"/>
                <a:gd name="connsiteY2" fmla="*/ 3009597 h 5086113"/>
                <a:gd name="connsiteX3" fmla="*/ 444912 w 2646093"/>
                <a:gd name="connsiteY3" fmla="*/ 3666822 h 5086113"/>
                <a:gd name="connsiteX4" fmla="*/ 473487 w 2646093"/>
                <a:gd name="connsiteY4" fmla="*/ 4638372 h 5086113"/>
                <a:gd name="connsiteX5" fmla="*/ 597312 w 2646093"/>
                <a:gd name="connsiteY5" fmla="*/ 4914597 h 5086113"/>
                <a:gd name="connsiteX6" fmla="*/ 883062 w 2646093"/>
                <a:gd name="connsiteY6" fmla="*/ 4981272 h 5086113"/>
                <a:gd name="connsiteX7" fmla="*/ 1521237 w 2646093"/>
                <a:gd name="connsiteY7" fmla="*/ 4819347 h 5086113"/>
                <a:gd name="connsiteX8" fmla="*/ 1759362 w 2646093"/>
                <a:gd name="connsiteY8" fmla="*/ 5086047 h 5086113"/>
                <a:gd name="connsiteX9" fmla="*/ 2311812 w 2646093"/>
                <a:gd name="connsiteY9" fmla="*/ 4790772 h 5086113"/>
                <a:gd name="connsiteX10" fmla="*/ 2578512 w 2646093"/>
                <a:gd name="connsiteY10" fmla="*/ 4238322 h 5086113"/>
                <a:gd name="connsiteX11" fmla="*/ 2254662 w 2646093"/>
                <a:gd name="connsiteY11" fmla="*/ 3714447 h 5086113"/>
                <a:gd name="connsiteX12" fmla="*/ 2530887 w 2646093"/>
                <a:gd name="connsiteY12" fmla="*/ 3047697 h 5086113"/>
                <a:gd name="connsiteX13" fmla="*/ 2302287 w 2646093"/>
                <a:gd name="connsiteY13" fmla="*/ 2361897 h 5086113"/>
                <a:gd name="connsiteX14" fmla="*/ 2483262 w 2646093"/>
                <a:gd name="connsiteY14" fmla="*/ 1647522 h 5086113"/>
                <a:gd name="connsiteX15" fmla="*/ 2349912 w 2646093"/>
                <a:gd name="connsiteY15" fmla="*/ 1009347 h 5086113"/>
                <a:gd name="connsiteX16" fmla="*/ 2645187 w 2646093"/>
                <a:gd name="connsiteY16" fmla="*/ 37797 h 5086113"/>
                <a:gd name="connsiteX17" fmla="*/ 2235612 w 2646093"/>
                <a:gd name="connsiteY17" fmla="*/ 209247 h 5086113"/>
                <a:gd name="connsiteX18" fmla="*/ 1730787 w 2646093"/>
                <a:gd name="connsiteY18" fmla="*/ 314022 h 5086113"/>
                <a:gd name="connsiteX19" fmla="*/ 1140237 w 2646093"/>
                <a:gd name="connsiteY19" fmla="*/ 561672 h 5086113"/>
                <a:gd name="connsiteX20" fmla="*/ 654462 w 2646093"/>
                <a:gd name="connsiteY20" fmla="*/ 171147 h 5086113"/>
                <a:gd name="connsiteX21" fmla="*/ 235362 w 2646093"/>
                <a:gd name="connsiteY21" fmla="*/ 180672 h 5086113"/>
                <a:gd name="connsiteX22" fmla="*/ 82962 w 2646093"/>
                <a:gd name="connsiteY22" fmla="*/ 837897 h 5086113"/>
                <a:gd name="connsiteX23" fmla="*/ 16287 w 2646093"/>
                <a:gd name="connsiteY23" fmla="*/ 1504647 h 5086113"/>
                <a:gd name="connsiteX24" fmla="*/ 263937 w 2646093"/>
                <a:gd name="connsiteY24" fmla="*/ 2066622 h 5086113"/>
                <a:gd name="connsiteX0" fmla="*/ 263937 w 2646093"/>
                <a:gd name="connsiteY0" fmla="*/ 2066622 h 5086113"/>
                <a:gd name="connsiteX1" fmla="*/ 244887 w 2646093"/>
                <a:gd name="connsiteY1" fmla="*/ 2447622 h 5086113"/>
                <a:gd name="connsiteX2" fmla="*/ 292512 w 2646093"/>
                <a:gd name="connsiteY2" fmla="*/ 3009597 h 5086113"/>
                <a:gd name="connsiteX3" fmla="*/ 444912 w 2646093"/>
                <a:gd name="connsiteY3" fmla="*/ 3666822 h 5086113"/>
                <a:gd name="connsiteX4" fmla="*/ 473487 w 2646093"/>
                <a:gd name="connsiteY4" fmla="*/ 4638372 h 5086113"/>
                <a:gd name="connsiteX5" fmla="*/ 597312 w 2646093"/>
                <a:gd name="connsiteY5" fmla="*/ 4914597 h 5086113"/>
                <a:gd name="connsiteX6" fmla="*/ 883062 w 2646093"/>
                <a:gd name="connsiteY6" fmla="*/ 4981272 h 5086113"/>
                <a:gd name="connsiteX7" fmla="*/ 1521237 w 2646093"/>
                <a:gd name="connsiteY7" fmla="*/ 4819347 h 5086113"/>
                <a:gd name="connsiteX8" fmla="*/ 1759362 w 2646093"/>
                <a:gd name="connsiteY8" fmla="*/ 5086047 h 5086113"/>
                <a:gd name="connsiteX9" fmla="*/ 2311812 w 2646093"/>
                <a:gd name="connsiteY9" fmla="*/ 4790772 h 5086113"/>
                <a:gd name="connsiteX10" fmla="*/ 2578512 w 2646093"/>
                <a:gd name="connsiteY10" fmla="*/ 4238322 h 5086113"/>
                <a:gd name="connsiteX11" fmla="*/ 2254662 w 2646093"/>
                <a:gd name="connsiteY11" fmla="*/ 3714447 h 5086113"/>
                <a:gd name="connsiteX12" fmla="*/ 2530887 w 2646093"/>
                <a:gd name="connsiteY12" fmla="*/ 3047697 h 5086113"/>
                <a:gd name="connsiteX13" fmla="*/ 2302287 w 2646093"/>
                <a:gd name="connsiteY13" fmla="*/ 2361897 h 5086113"/>
                <a:gd name="connsiteX14" fmla="*/ 2483262 w 2646093"/>
                <a:gd name="connsiteY14" fmla="*/ 1647522 h 5086113"/>
                <a:gd name="connsiteX15" fmla="*/ 2349912 w 2646093"/>
                <a:gd name="connsiteY15" fmla="*/ 1009347 h 5086113"/>
                <a:gd name="connsiteX16" fmla="*/ 2645187 w 2646093"/>
                <a:gd name="connsiteY16" fmla="*/ 37797 h 5086113"/>
                <a:gd name="connsiteX17" fmla="*/ 2235612 w 2646093"/>
                <a:gd name="connsiteY17" fmla="*/ 209247 h 5086113"/>
                <a:gd name="connsiteX18" fmla="*/ 1730787 w 2646093"/>
                <a:gd name="connsiteY18" fmla="*/ 314022 h 5086113"/>
                <a:gd name="connsiteX19" fmla="*/ 1292637 w 2646093"/>
                <a:gd name="connsiteY19" fmla="*/ 28272 h 5086113"/>
                <a:gd name="connsiteX20" fmla="*/ 654462 w 2646093"/>
                <a:gd name="connsiteY20" fmla="*/ 171147 h 5086113"/>
                <a:gd name="connsiteX21" fmla="*/ 235362 w 2646093"/>
                <a:gd name="connsiteY21" fmla="*/ 180672 h 5086113"/>
                <a:gd name="connsiteX22" fmla="*/ 82962 w 2646093"/>
                <a:gd name="connsiteY22" fmla="*/ 837897 h 5086113"/>
                <a:gd name="connsiteX23" fmla="*/ 16287 w 2646093"/>
                <a:gd name="connsiteY23" fmla="*/ 1504647 h 5086113"/>
                <a:gd name="connsiteX24" fmla="*/ 263937 w 2646093"/>
                <a:gd name="connsiteY24" fmla="*/ 2066622 h 5086113"/>
                <a:gd name="connsiteX0" fmla="*/ 262208 w 2644364"/>
                <a:gd name="connsiteY0" fmla="*/ 2066622 h 5086113"/>
                <a:gd name="connsiteX1" fmla="*/ 243158 w 2644364"/>
                <a:gd name="connsiteY1" fmla="*/ 2447622 h 5086113"/>
                <a:gd name="connsiteX2" fmla="*/ 290783 w 2644364"/>
                <a:gd name="connsiteY2" fmla="*/ 3009597 h 5086113"/>
                <a:gd name="connsiteX3" fmla="*/ 443183 w 2644364"/>
                <a:gd name="connsiteY3" fmla="*/ 3666822 h 5086113"/>
                <a:gd name="connsiteX4" fmla="*/ 471758 w 2644364"/>
                <a:gd name="connsiteY4" fmla="*/ 4638372 h 5086113"/>
                <a:gd name="connsiteX5" fmla="*/ 595583 w 2644364"/>
                <a:gd name="connsiteY5" fmla="*/ 4914597 h 5086113"/>
                <a:gd name="connsiteX6" fmla="*/ 881333 w 2644364"/>
                <a:gd name="connsiteY6" fmla="*/ 4981272 h 5086113"/>
                <a:gd name="connsiteX7" fmla="*/ 1519508 w 2644364"/>
                <a:gd name="connsiteY7" fmla="*/ 4819347 h 5086113"/>
                <a:gd name="connsiteX8" fmla="*/ 1757633 w 2644364"/>
                <a:gd name="connsiteY8" fmla="*/ 5086047 h 5086113"/>
                <a:gd name="connsiteX9" fmla="*/ 2310083 w 2644364"/>
                <a:gd name="connsiteY9" fmla="*/ 4790772 h 5086113"/>
                <a:gd name="connsiteX10" fmla="*/ 2576783 w 2644364"/>
                <a:gd name="connsiteY10" fmla="*/ 4238322 h 5086113"/>
                <a:gd name="connsiteX11" fmla="*/ 2252933 w 2644364"/>
                <a:gd name="connsiteY11" fmla="*/ 3714447 h 5086113"/>
                <a:gd name="connsiteX12" fmla="*/ 2529158 w 2644364"/>
                <a:gd name="connsiteY12" fmla="*/ 3047697 h 5086113"/>
                <a:gd name="connsiteX13" fmla="*/ 2300558 w 2644364"/>
                <a:gd name="connsiteY13" fmla="*/ 2361897 h 5086113"/>
                <a:gd name="connsiteX14" fmla="*/ 2481533 w 2644364"/>
                <a:gd name="connsiteY14" fmla="*/ 1647522 h 5086113"/>
                <a:gd name="connsiteX15" fmla="*/ 2348183 w 2644364"/>
                <a:gd name="connsiteY15" fmla="*/ 1009347 h 5086113"/>
                <a:gd name="connsiteX16" fmla="*/ 2643458 w 2644364"/>
                <a:gd name="connsiteY16" fmla="*/ 37797 h 5086113"/>
                <a:gd name="connsiteX17" fmla="*/ 2233883 w 2644364"/>
                <a:gd name="connsiteY17" fmla="*/ 209247 h 5086113"/>
                <a:gd name="connsiteX18" fmla="*/ 1729058 w 2644364"/>
                <a:gd name="connsiteY18" fmla="*/ 314022 h 5086113"/>
                <a:gd name="connsiteX19" fmla="*/ 1290908 w 2644364"/>
                <a:gd name="connsiteY19" fmla="*/ 28272 h 5086113"/>
                <a:gd name="connsiteX20" fmla="*/ 652733 w 2644364"/>
                <a:gd name="connsiteY20" fmla="*/ 171147 h 5086113"/>
                <a:gd name="connsiteX21" fmla="*/ 138383 w 2644364"/>
                <a:gd name="connsiteY21" fmla="*/ 380697 h 5086113"/>
                <a:gd name="connsiteX22" fmla="*/ 81233 w 2644364"/>
                <a:gd name="connsiteY22" fmla="*/ 837897 h 5086113"/>
                <a:gd name="connsiteX23" fmla="*/ 14558 w 2644364"/>
                <a:gd name="connsiteY23" fmla="*/ 1504647 h 5086113"/>
                <a:gd name="connsiteX24" fmla="*/ 262208 w 2644364"/>
                <a:gd name="connsiteY24" fmla="*/ 2066622 h 5086113"/>
                <a:gd name="connsiteX0" fmla="*/ 262208 w 2644364"/>
                <a:gd name="connsiteY0" fmla="*/ 2066622 h 5086113"/>
                <a:gd name="connsiteX1" fmla="*/ 243158 w 2644364"/>
                <a:gd name="connsiteY1" fmla="*/ 2447622 h 5086113"/>
                <a:gd name="connsiteX2" fmla="*/ 290783 w 2644364"/>
                <a:gd name="connsiteY2" fmla="*/ 3009597 h 5086113"/>
                <a:gd name="connsiteX3" fmla="*/ 443183 w 2644364"/>
                <a:gd name="connsiteY3" fmla="*/ 3666822 h 5086113"/>
                <a:gd name="connsiteX4" fmla="*/ 471758 w 2644364"/>
                <a:gd name="connsiteY4" fmla="*/ 4638372 h 5086113"/>
                <a:gd name="connsiteX5" fmla="*/ 595583 w 2644364"/>
                <a:gd name="connsiteY5" fmla="*/ 4914597 h 5086113"/>
                <a:gd name="connsiteX6" fmla="*/ 881333 w 2644364"/>
                <a:gd name="connsiteY6" fmla="*/ 4981272 h 5086113"/>
                <a:gd name="connsiteX7" fmla="*/ 1519508 w 2644364"/>
                <a:gd name="connsiteY7" fmla="*/ 4819347 h 5086113"/>
                <a:gd name="connsiteX8" fmla="*/ 1757633 w 2644364"/>
                <a:gd name="connsiteY8" fmla="*/ 5086047 h 5086113"/>
                <a:gd name="connsiteX9" fmla="*/ 2310083 w 2644364"/>
                <a:gd name="connsiteY9" fmla="*/ 4790772 h 5086113"/>
                <a:gd name="connsiteX10" fmla="*/ 2576783 w 2644364"/>
                <a:gd name="connsiteY10" fmla="*/ 4238322 h 5086113"/>
                <a:gd name="connsiteX11" fmla="*/ 2252933 w 2644364"/>
                <a:gd name="connsiteY11" fmla="*/ 3714447 h 5086113"/>
                <a:gd name="connsiteX12" fmla="*/ 2529158 w 2644364"/>
                <a:gd name="connsiteY12" fmla="*/ 3047697 h 5086113"/>
                <a:gd name="connsiteX13" fmla="*/ 2300558 w 2644364"/>
                <a:gd name="connsiteY13" fmla="*/ 2361897 h 5086113"/>
                <a:gd name="connsiteX14" fmla="*/ 2481533 w 2644364"/>
                <a:gd name="connsiteY14" fmla="*/ 1647522 h 5086113"/>
                <a:gd name="connsiteX15" fmla="*/ 2348183 w 2644364"/>
                <a:gd name="connsiteY15" fmla="*/ 1009347 h 5086113"/>
                <a:gd name="connsiteX16" fmla="*/ 2643458 w 2644364"/>
                <a:gd name="connsiteY16" fmla="*/ 37797 h 5086113"/>
                <a:gd name="connsiteX17" fmla="*/ 2233883 w 2644364"/>
                <a:gd name="connsiteY17" fmla="*/ 209247 h 5086113"/>
                <a:gd name="connsiteX18" fmla="*/ 1729058 w 2644364"/>
                <a:gd name="connsiteY18" fmla="*/ 314022 h 5086113"/>
                <a:gd name="connsiteX19" fmla="*/ 1290908 w 2644364"/>
                <a:gd name="connsiteY19" fmla="*/ 28272 h 5086113"/>
                <a:gd name="connsiteX20" fmla="*/ 738458 w 2644364"/>
                <a:gd name="connsiteY20" fmla="*/ 266397 h 5086113"/>
                <a:gd name="connsiteX21" fmla="*/ 138383 w 2644364"/>
                <a:gd name="connsiteY21" fmla="*/ 380697 h 5086113"/>
                <a:gd name="connsiteX22" fmla="*/ 81233 w 2644364"/>
                <a:gd name="connsiteY22" fmla="*/ 837897 h 5086113"/>
                <a:gd name="connsiteX23" fmla="*/ 14558 w 2644364"/>
                <a:gd name="connsiteY23" fmla="*/ 1504647 h 5086113"/>
                <a:gd name="connsiteX24" fmla="*/ 262208 w 2644364"/>
                <a:gd name="connsiteY24" fmla="*/ 2066622 h 5086113"/>
                <a:gd name="connsiteX0" fmla="*/ 262208 w 2644364"/>
                <a:gd name="connsiteY0" fmla="*/ 2066622 h 5086113"/>
                <a:gd name="connsiteX1" fmla="*/ 243158 w 2644364"/>
                <a:gd name="connsiteY1" fmla="*/ 2447622 h 5086113"/>
                <a:gd name="connsiteX2" fmla="*/ 290783 w 2644364"/>
                <a:gd name="connsiteY2" fmla="*/ 3009597 h 5086113"/>
                <a:gd name="connsiteX3" fmla="*/ 443183 w 2644364"/>
                <a:gd name="connsiteY3" fmla="*/ 3666822 h 5086113"/>
                <a:gd name="connsiteX4" fmla="*/ 471758 w 2644364"/>
                <a:gd name="connsiteY4" fmla="*/ 4638372 h 5086113"/>
                <a:gd name="connsiteX5" fmla="*/ 595583 w 2644364"/>
                <a:gd name="connsiteY5" fmla="*/ 4914597 h 5086113"/>
                <a:gd name="connsiteX6" fmla="*/ 881333 w 2644364"/>
                <a:gd name="connsiteY6" fmla="*/ 4981272 h 5086113"/>
                <a:gd name="connsiteX7" fmla="*/ 1519508 w 2644364"/>
                <a:gd name="connsiteY7" fmla="*/ 4819347 h 5086113"/>
                <a:gd name="connsiteX8" fmla="*/ 1757633 w 2644364"/>
                <a:gd name="connsiteY8" fmla="*/ 5086047 h 5086113"/>
                <a:gd name="connsiteX9" fmla="*/ 2310083 w 2644364"/>
                <a:gd name="connsiteY9" fmla="*/ 4790772 h 5086113"/>
                <a:gd name="connsiteX10" fmla="*/ 2576783 w 2644364"/>
                <a:gd name="connsiteY10" fmla="*/ 4238322 h 5086113"/>
                <a:gd name="connsiteX11" fmla="*/ 2252933 w 2644364"/>
                <a:gd name="connsiteY11" fmla="*/ 3714447 h 5086113"/>
                <a:gd name="connsiteX12" fmla="*/ 2529158 w 2644364"/>
                <a:gd name="connsiteY12" fmla="*/ 3047697 h 5086113"/>
                <a:gd name="connsiteX13" fmla="*/ 2300558 w 2644364"/>
                <a:gd name="connsiteY13" fmla="*/ 2361897 h 5086113"/>
                <a:gd name="connsiteX14" fmla="*/ 2481533 w 2644364"/>
                <a:gd name="connsiteY14" fmla="*/ 1647522 h 5086113"/>
                <a:gd name="connsiteX15" fmla="*/ 2348183 w 2644364"/>
                <a:gd name="connsiteY15" fmla="*/ 1009347 h 5086113"/>
                <a:gd name="connsiteX16" fmla="*/ 2643458 w 2644364"/>
                <a:gd name="connsiteY16" fmla="*/ 37797 h 5086113"/>
                <a:gd name="connsiteX17" fmla="*/ 2233883 w 2644364"/>
                <a:gd name="connsiteY17" fmla="*/ 209247 h 5086113"/>
                <a:gd name="connsiteX18" fmla="*/ 1729058 w 2644364"/>
                <a:gd name="connsiteY18" fmla="*/ 314022 h 5086113"/>
                <a:gd name="connsiteX19" fmla="*/ 1357583 w 2644364"/>
                <a:gd name="connsiteY19" fmla="*/ 104472 h 5086113"/>
                <a:gd name="connsiteX20" fmla="*/ 738458 w 2644364"/>
                <a:gd name="connsiteY20" fmla="*/ 266397 h 5086113"/>
                <a:gd name="connsiteX21" fmla="*/ 138383 w 2644364"/>
                <a:gd name="connsiteY21" fmla="*/ 380697 h 5086113"/>
                <a:gd name="connsiteX22" fmla="*/ 81233 w 2644364"/>
                <a:gd name="connsiteY22" fmla="*/ 837897 h 5086113"/>
                <a:gd name="connsiteX23" fmla="*/ 14558 w 2644364"/>
                <a:gd name="connsiteY23" fmla="*/ 1504647 h 5086113"/>
                <a:gd name="connsiteX24" fmla="*/ 262208 w 2644364"/>
                <a:gd name="connsiteY24" fmla="*/ 2066622 h 5086113"/>
                <a:gd name="connsiteX0" fmla="*/ 262208 w 2645199"/>
                <a:gd name="connsiteY0" fmla="*/ 2089652 h 5109143"/>
                <a:gd name="connsiteX1" fmla="*/ 243158 w 2645199"/>
                <a:gd name="connsiteY1" fmla="*/ 2470652 h 5109143"/>
                <a:gd name="connsiteX2" fmla="*/ 290783 w 2645199"/>
                <a:gd name="connsiteY2" fmla="*/ 3032627 h 5109143"/>
                <a:gd name="connsiteX3" fmla="*/ 443183 w 2645199"/>
                <a:gd name="connsiteY3" fmla="*/ 3689852 h 5109143"/>
                <a:gd name="connsiteX4" fmla="*/ 471758 w 2645199"/>
                <a:gd name="connsiteY4" fmla="*/ 4661402 h 5109143"/>
                <a:gd name="connsiteX5" fmla="*/ 595583 w 2645199"/>
                <a:gd name="connsiteY5" fmla="*/ 4937627 h 5109143"/>
                <a:gd name="connsiteX6" fmla="*/ 881333 w 2645199"/>
                <a:gd name="connsiteY6" fmla="*/ 5004302 h 5109143"/>
                <a:gd name="connsiteX7" fmla="*/ 1519508 w 2645199"/>
                <a:gd name="connsiteY7" fmla="*/ 4842377 h 5109143"/>
                <a:gd name="connsiteX8" fmla="*/ 1757633 w 2645199"/>
                <a:gd name="connsiteY8" fmla="*/ 5109077 h 5109143"/>
                <a:gd name="connsiteX9" fmla="*/ 2310083 w 2645199"/>
                <a:gd name="connsiteY9" fmla="*/ 4813802 h 5109143"/>
                <a:gd name="connsiteX10" fmla="*/ 2576783 w 2645199"/>
                <a:gd name="connsiteY10" fmla="*/ 4261352 h 5109143"/>
                <a:gd name="connsiteX11" fmla="*/ 2252933 w 2645199"/>
                <a:gd name="connsiteY11" fmla="*/ 3737477 h 5109143"/>
                <a:gd name="connsiteX12" fmla="*/ 2529158 w 2645199"/>
                <a:gd name="connsiteY12" fmla="*/ 3070727 h 5109143"/>
                <a:gd name="connsiteX13" fmla="*/ 2300558 w 2645199"/>
                <a:gd name="connsiteY13" fmla="*/ 2384927 h 5109143"/>
                <a:gd name="connsiteX14" fmla="*/ 2481533 w 2645199"/>
                <a:gd name="connsiteY14" fmla="*/ 1670552 h 5109143"/>
                <a:gd name="connsiteX15" fmla="*/ 2348183 w 2645199"/>
                <a:gd name="connsiteY15" fmla="*/ 1032377 h 5109143"/>
                <a:gd name="connsiteX16" fmla="*/ 2643458 w 2645199"/>
                <a:gd name="connsiteY16" fmla="*/ 60827 h 5109143"/>
                <a:gd name="connsiteX17" fmla="*/ 2186258 w 2645199"/>
                <a:gd name="connsiteY17" fmla="*/ 127502 h 5109143"/>
                <a:gd name="connsiteX18" fmla="*/ 1729058 w 2645199"/>
                <a:gd name="connsiteY18" fmla="*/ 337052 h 5109143"/>
                <a:gd name="connsiteX19" fmla="*/ 1357583 w 2645199"/>
                <a:gd name="connsiteY19" fmla="*/ 127502 h 5109143"/>
                <a:gd name="connsiteX20" fmla="*/ 738458 w 2645199"/>
                <a:gd name="connsiteY20" fmla="*/ 289427 h 5109143"/>
                <a:gd name="connsiteX21" fmla="*/ 138383 w 2645199"/>
                <a:gd name="connsiteY21" fmla="*/ 403727 h 5109143"/>
                <a:gd name="connsiteX22" fmla="*/ 81233 w 2645199"/>
                <a:gd name="connsiteY22" fmla="*/ 860927 h 5109143"/>
                <a:gd name="connsiteX23" fmla="*/ 14558 w 2645199"/>
                <a:gd name="connsiteY23" fmla="*/ 1527677 h 5109143"/>
                <a:gd name="connsiteX24" fmla="*/ 262208 w 2645199"/>
                <a:gd name="connsiteY24" fmla="*/ 2089652 h 5109143"/>
                <a:gd name="connsiteX0" fmla="*/ 262208 w 2645199"/>
                <a:gd name="connsiteY0" fmla="*/ 2089652 h 5109143"/>
                <a:gd name="connsiteX1" fmla="*/ 243158 w 2645199"/>
                <a:gd name="connsiteY1" fmla="*/ 2470652 h 5109143"/>
                <a:gd name="connsiteX2" fmla="*/ 290783 w 2645199"/>
                <a:gd name="connsiteY2" fmla="*/ 3032627 h 5109143"/>
                <a:gd name="connsiteX3" fmla="*/ 443183 w 2645199"/>
                <a:gd name="connsiteY3" fmla="*/ 3689852 h 5109143"/>
                <a:gd name="connsiteX4" fmla="*/ 471758 w 2645199"/>
                <a:gd name="connsiteY4" fmla="*/ 4661402 h 5109143"/>
                <a:gd name="connsiteX5" fmla="*/ 595583 w 2645199"/>
                <a:gd name="connsiteY5" fmla="*/ 4937627 h 5109143"/>
                <a:gd name="connsiteX6" fmla="*/ 881333 w 2645199"/>
                <a:gd name="connsiteY6" fmla="*/ 5004302 h 5109143"/>
                <a:gd name="connsiteX7" fmla="*/ 1519508 w 2645199"/>
                <a:gd name="connsiteY7" fmla="*/ 4842377 h 5109143"/>
                <a:gd name="connsiteX8" fmla="*/ 1757633 w 2645199"/>
                <a:gd name="connsiteY8" fmla="*/ 5109077 h 5109143"/>
                <a:gd name="connsiteX9" fmla="*/ 2310083 w 2645199"/>
                <a:gd name="connsiteY9" fmla="*/ 4813802 h 5109143"/>
                <a:gd name="connsiteX10" fmla="*/ 2576783 w 2645199"/>
                <a:gd name="connsiteY10" fmla="*/ 4261352 h 5109143"/>
                <a:gd name="connsiteX11" fmla="*/ 2252933 w 2645199"/>
                <a:gd name="connsiteY11" fmla="*/ 3737477 h 5109143"/>
                <a:gd name="connsiteX12" fmla="*/ 2529158 w 2645199"/>
                <a:gd name="connsiteY12" fmla="*/ 3070727 h 5109143"/>
                <a:gd name="connsiteX13" fmla="*/ 2300558 w 2645199"/>
                <a:gd name="connsiteY13" fmla="*/ 2384927 h 5109143"/>
                <a:gd name="connsiteX14" fmla="*/ 2481533 w 2645199"/>
                <a:gd name="connsiteY14" fmla="*/ 1670552 h 5109143"/>
                <a:gd name="connsiteX15" fmla="*/ 2348183 w 2645199"/>
                <a:gd name="connsiteY15" fmla="*/ 1032377 h 5109143"/>
                <a:gd name="connsiteX16" fmla="*/ 2643458 w 2645199"/>
                <a:gd name="connsiteY16" fmla="*/ 60827 h 5109143"/>
                <a:gd name="connsiteX17" fmla="*/ 2186258 w 2645199"/>
                <a:gd name="connsiteY17" fmla="*/ 127502 h 5109143"/>
                <a:gd name="connsiteX18" fmla="*/ 1729058 w 2645199"/>
                <a:gd name="connsiteY18" fmla="*/ 337052 h 5109143"/>
                <a:gd name="connsiteX19" fmla="*/ 1357583 w 2645199"/>
                <a:gd name="connsiteY19" fmla="*/ 127502 h 5109143"/>
                <a:gd name="connsiteX20" fmla="*/ 862283 w 2645199"/>
                <a:gd name="connsiteY20" fmla="*/ 346577 h 5109143"/>
                <a:gd name="connsiteX21" fmla="*/ 138383 w 2645199"/>
                <a:gd name="connsiteY21" fmla="*/ 403727 h 5109143"/>
                <a:gd name="connsiteX22" fmla="*/ 81233 w 2645199"/>
                <a:gd name="connsiteY22" fmla="*/ 860927 h 5109143"/>
                <a:gd name="connsiteX23" fmla="*/ 14558 w 2645199"/>
                <a:gd name="connsiteY23" fmla="*/ 1527677 h 5109143"/>
                <a:gd name="connsiteX24" fmla="*/ 262208 w 2645199"/>
                <a:gd name="connsiteY24" fmla="*/ 2089652 h 5109143"/>
                <a:gd name="connsiteX0" fmla="*/ 262208 w 2645199"/>
                <a:gd name="connsiteY0" fmla="*/ 2089652 h 5109143"/>
                <a:gd name="connsiteX1" fmla="*/ 243158 w 2645199"/>
                <a:gd name="connsiteY1" fmla="*/ 2470652 h 5109143"/>
                <a:gd name="connsiteX2" fmla="*/ 290783 w 2645199"/>
                <a:gd name="connsiteY2" fmla="*/ 3032627 h 5109143"/>
                <a:gd name="connsiteX3" fmla="*/ 443183 w 2645199"/>
                <a:gd name="connsiteY3" fmla="*/ 3689852 h 5109143"/>
                <a:gd name="connsiteX4" fmla="*/ 471758 w 2645199"/>
                <a:gd name="connsiteY4" fmla="*/ 4661402 h 5109143"/>
                <a:gd name="connsiteX5" fmla="*/ 595583 w 2645199"/>
                <a:gd name="connsiteY5" fmla="*/ 4937627 h 5109143"/>
                <a:gd name="connsiteX6" fmla="*/ 881333 w 2645199"/>
                <a:gd name="connsiteY6" fmla="*/ 5004302 h 5109143"/>
                <a:gd name="connsiteX7" fmla="*/ 1519508 w 2645199"/>
                <a:gd name="connsiteY7" fmla="*/ 4842377 h 5109143"/>
                <a:gd name="connsiteX8" fmla="*/ 1757633 w 2645199"/>
                <a:gd name="connsiteY8" fmla="*/ 5109077 h 5109143"/>
                <a:gd name="connsiteX9" fmla="*/ 2310083 w 2645199"/>
                <a:gd name="connsiteY9" fmla="*/ 4813802 h 5109143"/>
                <a:gd name="connsiteX10" fmla="*/ 2576783 w 2645199"/>
                <a:gd name="connsiteY10" fmla="*/ 4261352 h 5109143"/>
                <a:gd name="connsiteX11" fmla="*/ 2252933 w 2645199"/>
                <a:gd name="connsiteY11" fmla="*/ 3737477 h 5109143"/>
                <a:gd name="connsiteX12" fmla="*/ 2529158 w 2645199"/>
                <a:gd name="connsiteY12" fmla="*/ 3070727 h 5109143"/>
                <a:gd name="connsiteX13" fmla="*/ 2300558 w 2645199"/>
                <a:gd name="connsiteY13" fmla="*/ 2384927 h 5109143"/>
                <a:gd name="connsiteX14" fmla="*/ 2481533 w 2645199"/>
                <a:gd name="connsiteY14" fmla="*/ 1670552 h 5109143"/>
                <a:gd name="connsiteX15" fmla="*/ 2348183 w 2645199"/>
                <a:gd name="connsiteY15" fmla="*/ 1032377 h 5109143"/>
                <a:gd name="connsiteX16" fmla="*/ 2643458 w 2645199"/>
                <a:gd name="connsiteY16" fmla="*/ 60827 h 5109143"/>
                <a:gd name="connsiteX17" fmla="*/ 2186258 w 2645199"/>
                <a:gd name="connsiteY17" fmla="*/ 127502 h 5109143"/>
                <a:gd name="connsiteX18" fmla="*/ 1729058 w 2645199"/>
                <a:gd name="connsiteY18" fmla="*/ 337052 h 5109143"/>
                <a:gd name="connsiteX19" fmla="*/ 1357583 w 2645199"/>
                <a:gd name="connsiteY19" fmla="*/ 127502 h 5109143"/>
                <a:gd name="connsiteX20" fmla="*/ 862283 w 2645199"/>
                <a:gd name="connsiteY20" fmla="*/ 346577 h 5109143"/>
                <a:gd name="connsiteX21" fmla="*/ 138383 w 2645199"/>
                <a:gd name="connsiteY21" fmla="*/ 403727 h 5109143"/>
                <a:gd name="connsiteX22" fmla="*/ 81233 w 2645199"/>
                <a:gd name="connsiteY22" fmla="*/ 860927 h 5109143"/>
                <a:gd name="connsiteX23" fmla="*/ 14558 w 2645199"/>
                <a:gd name="connsiteY23" fmla="*/ 1527677 h 5109143"/>
                <a:gd name="connsiteX24" fmla="*/ 262208 w 2645199"/>
                <a:gd name="connsiteY24" fmla="*/ 2089652 h 5109143"/>
                <a:gd name="connsiteX0" fmla="*/ 261603 w 2644594"/>
                <a:gd name="connsiteY0" fmla="*/ 2089652 h 5109143"/>
                <a:gd name="connsiteX1" fmla="*/ 242553 w 2644594"/>
                <a:gd name="connsiteY1" fmla="*/ 2470652 h 5109143"/>
                <a:gd name="connsiteX2" fmla="*/ 290178 w 2644594"/>
                <a:gd name="connsiteY2" fmla="*/ 3032627 h 5109143"/>
                <a:gd name="connsiteX3" fmla="*/ 442578 w 2644594"/>
                <a:gd name="connsiteY3" fmla="*/ 3689852 h 5109143"/>
                <a:gd name="connsiteX4" fmla="*/ 471153 w 2644594"/>
                <a:gd name="connsiteY4" fmla="*/ 4661402 h 5109143"/>
                <a:gd name="connsiteX5" fmla="*/ 594978 w 2644594"/>
                <a:gd name="connsiteY5" fmla="*/ 4937627 h 5109143"/>
                <a:gd name="connsiteX6" fmla="*/ 880728 w 2644594"/>
                <a:gd name="connsiteY6" fmla="*/ 5004302 h 5109143"/>
                <a:gd name="connsiteX7" fmla="*/ 1518903 w 2644594"/>
                <a:gd name="connsiteY7" fmla="*/ 4842377 h 5109143"/>
                <a:gd name="connsiteX8" fmla="*/ 1757028 w 2644594"/>
                <a:gd name="connsiteY8" fmla="*/ 5109077 h 5109143"/>
                <a:gd name="connsiteX9" fmla="*/ 2309478 w 2644594"/>
                <a:gd name="connsiteY9" fmla="*/ 4813802 h 5109143"/>
                <a:gd name="connsiteX10" fmla="*/ 2576178 w 2644594"/>
                <a:gd name="connsiteY10" fmla="*/ 4261352 h 5109143"/>
                <a:gd name="connsiteX11" fmla="*/ 2252328 w 2644594"/>
                <a:gd name="connsiteY11" fmla="*/ 3737477 h 5109143"/>
                <a:gd name="connsiteX12" fmla="*/ 2528553 w 2644594"/>
                <a:gd name="connsiteY12" fmla="*/ 3070727 h 5109143"/>
                <a:gd name="connsiteX13" fmla="*/ 2299953 w 2644594"/>
                <a:gd name="connsiteY13" fmla="*/ 2384927 h 5109143"/>
                <a:gd name="connsiteX14" fmla="*/ 2480928 w 2644594"/>
                <a:gd name="connsiteY14" fmla="*/ 1670552 h 5109143"/>
                <a:gd name="connsiteX15" fmla="*/ 2347578 w 2644594"/>
                <a:gd name="connsiteY15" fmla="*/ 1032377 h 5109143"/>
                <a:gd name="connsiteX16" fmla="*/ 2642853 w 2644594"/>
                <a:gd name="connsiteY16" fmla="*/ 60827 h 5109143"/>
                <a:gd name="connsiteX17" fmla="*/ 2185653 w 2644594"/>
                <a:gd name="connsiteY17" fmla="*/ 127502 h 5109143"/>
                <a:gd name="connsiteX18" fmla="*/ 1728453 w 2644594"/>
                <a:gd name="connsiteY18" fmla="*/ 337052 h 5109143"/>
                <a:gd name="connsiteX19" fmla="*/ 1356978 w 2644594"/>
                <a:gd name="connsiteY19" fmla="*/ 127502 h 5109143"/>
                <a:gd name="connsiteX20" fmla="*/ 861678 w 2644594"/>
                <a:gd name="connsiteY20" fmla="*/ 346577 h 5109143"/>
                <a:gd name="connsiteX21" fmla="*/ 99678 w 2644594"/>
                <a:gd name="connsiteY21" fmla="*/ 327527 h 5109143"/>
                <a:gd name="connsiteX22" fmla="*/ 80628 w 2644594"/>
                <a:gd name="connsiteY22" fmla="*/ 860927 h 5109143"/>
                <a:gd name="connsiteX23" fmla="*/ 13953 w 2644594"/>
                <a:gd name="connsiteY23" fmla="*/ 1527677 h 5109143"/>
                <a:gd name="connsiteX24" fmla="*/ 261603 w 2644594"/>
                <a:gd name="connsiteY24" fmla="*/ 2089652 h 5109143"/>
                <a:gd name="connsiteX0" fmla="*/ 254109 w 2637100"/>
                <a:gd name="connsiteY0" fmla="*/ 2089652 h 5109143"/>
                <a:gd name="connsiteX1" fmla="*/ 235059 w 2637100"/>
                <a:gd name="connsiteY1" fmla="*/ 2470652 h 5109143"/>
                <a:gd name="connsiteX2" fmla="*/ 282684 w 2637100"/>
                <a:gd name="connsiteY2" fmla="*/ 3032627 h 5109143"/>
                <a:gd name="connsiteX3" fmla="*/ 435084 w 2637100"/>
                <a:gd name="connsiteY3" fmla="*/ 3689852 h 5109143"/>
                <a:gd name="connsiteX4" fmla="*/ 463659 w 2637100"/>
                <a:gd name="connsiteY4" fmla="*/ 4661402 h 5109143"/>
                <a:gd name="connsiteX5" fmla="*/ 587484 w 2637100"/>
                <a:gd name="connsiteY5" fmla="*/ 4937627 h 5109143"/>
                <a:gd name="connsiteX6" fmla="*/ 873234 w 2637100"/>
                <a:gd name="connsiteY6" fmla="*/ 5004302 h 5109143"/>
                <a:gd name="connsiteX7" fmla="*/ 1511409 w 2637100"/>
                <a:gd name="connsiteY7" fmla="*/ 4842377 h 5109143"/>
                <a:gd name="connsiteX8" fmla="*/ 1749534 w 2637100"/>
                <a:gd name="connsiteY8" fmla="*/ 5109077 h 5109143"/>
                <a:gd name="connsiteX9" fmla="*/ 2301984 w 2637100"/>
                <a:gd name="connsiteY9" fmla="*/ 4813802 h 5109143"/>
                <a:gd name="connsiteX10" fmla="*/ 2568684 w 2637100"/>
                <a:gd name="connsiteY10" fmla="*/ 4261352 h 5109143"/>
                <a:gd name="connsiteX11" fmla="*/ 2244834 w 2637100"/>
                <a:gd name="connsiteY11" fmla="*/ 3737477 h 5109143"/>
                <a:gd name="connsiteX12" fmla="*/ 2521059 w 2637100"/>
                <a:gd name="connsiteY12" fmla="*/ 3070727 h 5109143"/>
                <a:gd name="connsiteX13" fmla="*/ 2292459 w 2637100"/>
                <a:gd name="connsiteY13" fmla="*/ 2384927 h 5109143"/>
                <a:gd name="connsiteX14" fmla="*/ 2473434 w 2637100"/>
                <a:gd name="connsiteY14" fmla="*/ 1670552 h 5109143"/>
                <a:gd name="connsiteX15" fmla="*/ 2340084 w 2637100"/>
                <a:gd name="connsiteY15" fmla="*/ 1032377 h 5109143"/>
                <a:gd name="connsiteX16" fmla="*/ 2635359 w 2637100"/>
                <a:gd name="connsiteY16" fmla="*/ 60827 h 5109143"/>
                <a:gd name="connsiteX17" fmla="*/ 2178159 w 2637100"/>
                <a:gd name="connsiteY17" fmla="*/ 127502 h 5109143"/>
                <a:gd name="connsiteX18" fmla="*/ 1720959 w 2637100"/>
                <a:gd name="connsiteY18" fmla="*/ 337052 h 5109143"/>
                <a:gd name="connsiteX19" fmla="*/ 1349484 w 2637100"/>
                <a:gd name="connsiteY19" fmla="*/ 127502 h 5109143"/>
                <a:gd name="connsiteX20" fmla="*/ 854184 w 2637100"/>
                <a:gd name="connsiteY20" fmla="*/ 346577 h 5109143"/>
                <a:gd name="connsiteX21" fmla="*/ 92184 w 2637100"/>
                <a:gd name="connsiteY21" fmla="*/ 327527 h 5109143"/>
                <a:gd name="connsiteX22" fmla="*/ 235059 w 2637100"/>
                <a:gd name="connsiteY22" fmla="*/ 1089527 h 5109143"/>
                <a:gd name="connsiteX23" fmla="*/ 6459 w 2637100"/>
                <a:gd name="connsiteY23" fmla="*/ 1527677 h 5109143"/>
                <a:gd name="connsiteX24" fmla="*/ 254109 w 2637100"/>
                <a:gd name="connsiteY24" fmla="*/ 2089652 h 5109143"/>
                <a:gd name="connsiteX0" fmla="*/ 256300 w 2639291"/>
                <a:gd name="connsiteY0" fmla="*/ 2089652 h 5109143"/>
                <a:gd name="connsiteX1" fmla="*/ 237250 w 2639291"/>
                <a:gd name="connsiteY1" fmla="*/ 2470652 h 5109143"/>
                <a:gd name="connsiteX2" fmla="*/ 284875 w 2639291"/>
                <a:gd name="connsiteY2" fmla="*/ 3032627 h 5109143"/>
                <a:gd name="connsiteX3" fmla="*/ 437275 w 2639291"/>
                <a:gd name="connsiteY3" fmla="*/ 3689852 h 5109143"/>
                <a:gd name="connsiteX4" fmla="*/ 465850 w 2639291"/>
                <a:gd name="connsiteY4" fmla="*/ 4661402 h 5109143"/>
                <a:gd name="connsiteX5" fmla="*/ 589675 w 2639291"/>
                <a:gd name="connsiteY5" fmla="*/ 4937627 h 5109143"/>
                <a:gd name="connsiteX6" fmla="*/ 875425 w 2639291"/>
                <a:gd name="connsiteY6" fmla="*/ 5004302 h 5109143"/>
                <a:gd name="connsiteX7" fmla="*/ 1513600 w 2639291"/>
                <a:gd name="connsiteY7" fmla="*/ 4842377 h 5109143"/>
                <a:gd name="connsiteX8" fmla="*/ 1751725 w 2639291"/>
                <a:gd name="connsiteY8" fmla="*/ 5109077 h 5109143"/>
                <a:gd name="connsiteX9" fmla="*/ 2304175 w 2639291"/>
                <a:gd name="connsiteY9" fmla="*/ 4813802 h 5109143"/>
                <a:gd name="connsiteX10" fmla="*/ 2570875 w 2639291"/>
                <a:gd name="connsiteY10" fmla="*/ 4261352 h 5109143"/>
                <a:gd name="connsiteX11" fmla="*/ 2247025 w 2639291"/>
                <a:gd name="connsiteY11" fmla="*/ 3737477 h 5109143"/>
                <a:gd name="connsiteX12" fmla="*/ 2523250 w 2639291"/>
                <a:gd name="connsiteY12" fmla="*/ 3070727 h 5109143"/>
                <a:gd name="connsiteX13" fmla="*/ 2294650 w 2639291"/>
                <a:gd name="connsiteY13" fmla="*/ 2384927 h 5109143"/>
                <a:gd name="connsiteX14" fmla="*/ 2475625 w 2639291"/>
                <a:gd name="connsiteY14" fmla="*/ 1670552 h 5109143"/>
                <a:gd name="connsiteX15" fmla="*/ 2342275 w 2639291"/>
                <a:gd name="connsiteY15" fmla="*/ 1032377 h 5109143"/>
                <a:gd name="connsiteX16" fmla="*/ 2637550 w 2639291"/>
                <a:gd name="connsiteY16" fmla="*/ 60827 h 5109143"/>
                <a:gd name="connsiteX17" fmla="*/ 2180350 w 2639291"/>
                <a:gd name="connsiteY17" fmla="*/ 127502 h 5109143"/>
                <a:gd name="connsiteX18" fmla="*/ 1723150 w 2639291"/>
                <a:gd name="connsiteY18" fmla="*/ 337052 h 5109143"/>
                <a:gd name="connsiteX19" fmla="*/ 1351675 w 2639291"/>
                <a:gd name="connsiteY19" fmla="*/ 127502 h 5109143"/>
                <a:gd name="connsiteX20" fmla="*/ 856375 w 2639291"/>
                <a:gd name="connsiteY20" fmla="*/ 346577 h 5109143"/>
                <a:gd name="connsiteX21" fmla="*/ 94375 w 2639291"/>
                <a:gd name="connsiteY21" fmla="*/ 327527 h 5109143"/>
                <a:gd name="connsiteX22" fmla="*/ 161050 w 2639291"/>
                <a:gd name="connsiteY22" fmla="*/ 1089527 h 5109143"/>
                <a:gd name="connsiteX23" fmla="*/ 8650 w 2639291"/>
                <a:gd name="connsiteY23" fmla="*/ 1527677 h 5109143"/>
                <a:gd name="connsiteX24" fmla="*/ 256300 w 2639291"/>
                <a:gd name="connsiteY24" fmla="*/ 2089652 h 5109143"/>
                <a:gd name="connsiteX0" fmla="*/ 256300 w 2639291"/>
                <a:gd name="connsiteY0" fmla="*/ 2089652 h 5109143"/>
                <a:gd name="connsiteX1" fmla="*/ 237250 w 2639291"/>
                <a:gd name="connsiteY1" fmla="*/ 2470652 h 5109143"/>
                <a:gd name="connsiteX2" fmla="*/ 284875 w 2639291"/>
                <a:gd name="connsiteY2" fmla="*/ 3032627 h 5109143"/>
                <a:gd name="connsiteX3" fmla="*/ 437275 w 2639291"/>
                <a:gd name="connsiteY3" fmla="*/ 3689852 h 5109143"/>
                <a:gd name="connsiteX4" fmla="*/ 465850 w 2639291"/>
                <a:gd name="connsiteY4" fmla="*/ 4661402 h 5109143"/>
                <a:gd name="connsiteX5" fmla="*/ 589675 w 2639291"/>
                <a:gd name="connsiteY5" fmla="*/ 4937627 h 5109143"/>
                <a:gd name="connsiteX6" fmla="*/ 875425 w 2639291"/>
                <a:gd name="connsiteY6" fmla="*/ 5004302 h 5109143"/>
                <a:gd name="connsiteX7" fmla="*/ 1513600 w 2639291"/>
                <a:gd name="connsiteY7" fmla="*/ 4842377 h 5109143"/>
                <a:gd name="connsiteX8" fmla="*/ 1751725 w 2639291"/>
                <a:gd name="connsiteY8" fmla="*/ 5109077 h 5109143"/>
                <a:gd name="connsiteX9" fmla="*/ 2304175 w 2639291"/>
                <a:gd name="connsiteY9" fmla="*/ 4813802 h 5109143"/>
                <a:gd name="connsiteX10" fmla="*/ 2570875 w 2639291"/>
                <a:gd name="connsiteY10" fmla="*/ 4261352 h 5109143"/>
                <a:gd name="connsiteX11" fmla="*/ 2247025 w 2639291"/>
                <a:gd name="connsiteY11" fmla="*/ 3737477 h 5109143"/>
                <a:gd name="connsiteX12" fmla="*/ 2523250 w 2639291"/>
                <a:gd name="connsiteY12" fmla="*/ 3070727 h 5109143"/>
                <a:gd name="connsiteX13" fmla="*/ 2294650 w 2639291"/>
                <a:gd name="connsiteY13" fmla="*/ 2384927 h 5109143"/>
                <a:gd name="connsiteX14" fmla="*/ 2475625 w 2639291"/>
                <a:gd name="connsiteY14" fmla="*/ 1670552 h 5109143"/>
                <a:gd name="connsiteX15" fmla="*/ 2342275 w 2639291"/>
                <a:gd name="connsiteY15" fmla="*/ 1032377 h 5109143"/>
                <a:gd name="connsiteX16" fmla="*/ 2637550 w 2639291"/>
                <a:gd name="connsiteY16" fmla="*/ 60827 h 5109143"/>
                <a:gd name="connsiteX17" fmla="*/ 2180350 w 2639291"/>
                <a:gd name="connsiteY17" fmla="*/ 127502 h 5109143"/>
                <a:gd name="connsiteX18" fmla="*/ 1723150 w 2639291"/>
                <a:gd name="connsiteY18" fmla="*/ 337052 h 5109143"/>
                <a:gd name="connsiteX19" fmla="*/ 1351675 w 2639291"/>
                <a:gd name="connsiteY19" fmla="*/ 127502 h 5109143"/>
                <a:gd name="connsiteX20" fmla="*/ 856375 w 2639291"/>
                <a:gd name="connsiteY20" fmla="*/ 346577 h 5109143"/>
                <a:gd name="connsiteX21" fmla="*/ 94375 w 2639291"/>
                <a:gd name="connsiteY21" fmla="*/ 327527 h 5109143"/>
                <a:gd name="connsiteX22" fmla="*/ 161050 w 2639291"/>
                <a:gd name="connsiteY22" fmla="*/ 1089527 h 5109143"/>
                <a:gd name="connsiteX23" fmla="*/ 8650 w 2639291"/>
                <a:gd name="connsiteY23" fmla="*/ 1632452 h 5109143"/>
                <a:gd name="connsiteX24" fmla="*/ 256300 w 2639291"/>
                <a:gd name="connsiteY24" fmla="*/ 2089652 h 5109143"/>
                <a:gd name="connsiteX0" fmla="*/ 294400 w 2639291"/>
                <a:gd name="connsiteY0" fmla="*/ 2080127 h 5109143"/>
                <a:gd name="connsiteX1" fmla="*/ 237250 w 2639291"/>
                <a:gd name="connsiteY1" fmla="*/ 2470652 h 5109143"/>
                <a:gd name="connsiteX2" fmla="*/ 284875 w 2639291"/>
                <a:gd name="connsiteY2" fmla="*/ 3032627 h 5109143"/>
                <a:gd name="connsiteX3" fmla="*/ 437275 w 2639291"/>
                <a:gd name="connsiteY3" fmla="*/ 3689852 h 5109143"/>
                <a:gd name="connsiteX4" fmla="*/ 465850 w 2639291"/>
                <a:gd name="connsiteY4" fmla="*/ 4661402 h 5109143"/>
                <a:gd name="connsiteX5" fmla="*/ 589675 w 2639291"/>
                <a:gd name="connsiteY5" fmla="*/ 4937627 h 5109143"/>
                <a:gd name="connsiteX6" fmla="*/ 875425 w 2639291"/>
                <a:gd name="connsiteY6" fmla="*/ 5004302 h 5109143"/>
                <a:gd name="connsiteX7" fmla="*/ 1513600 w 2639291"/>
                <a:gd name="connsiteY7" fmla="*/ 4842377 h 5109143"/>
                <a:gd name="connsiteX8" fmla="*/ 1751725 w 2639291"/>
                <a:gd name="connsiteY8" fmla="*/ 5109077 h 5109143"/>
                <a:gd name="connsiteX9" fmla="*/ 2304175 w 2639291"/>
                <a:gd name="connsiteY9" fmla="*/ 4813802 h 5109143"/>
                <a:gd name="connsiteX10" fmla="*/ 2570875 w 2639291"/>
                <a:gd name="connsiteY10" fmla="*/ 4261352 h 5109143"/>
                <a:gd name="connsiteX11" fmla="*/ 2247025 w 2639291"/>
                <a:gd name="connsiteY11" fmla="*/ 3737477 h 5109143"/>
                <a:gd name="connsiteX12" fmla="*/ 2523250 w 2639291"/>
                <a:gd name="connsiteY12" fmla="*/ 3070727 h 5109143"/>
                <a:gd name="connsiteX13" fmla="*/ 2294650 w 2639291"/>
                <a:gd name="connsiteY13" fmla="*/ 2384927 h 5109143"/>
                <a:gd name="connsiteX14" fmla="*/ 2475625 w 2639291"/>
                <a:gd name="connsiteY14" fmla="*/ 1670552 h 5109143"/>
                <a:gd name="connsiteX15" fmla="*/ 2342275 w 2639291"/>
                <a:gd name="connsiteY15" fmla="*/ 1032377 h 5109143"/>
                <a:gd name="connsiteX16" fmla="*/ 2637550 w 2639291"/>
                <a:gd name="connsiteY16" fmla="*/ 60827 h 5109143"/>
                <a:gd name="connsiteX17" fmla="*/ 2180350 w 2639291"/>
                <a:gd name="connsiteY17" fmla="*/ 127502 h 5109143"/>
                <a:gd name="connsiteX18" fmla="*/ 1723150 w 2639291"/>
                <a:gd name="connsiteY18" fmla="*/ 337052 h 5109143"/>
                <a:gd name="connsiteX19" fmla="*/ 1351675 w 2639291"/>
                <a:gd name="connsiteY19" fmla="*/ 127502 h 5109143"/>
                <a:gd name="connsiteX20" fmla="*/ 856375 w 2639291"/>
                <a:gd name="connsiteY20" fmla="*/ 346577 h 5109143"/>
                <a:gd name="connsiteX21" fmla="*/ 94375 w 2639291"/>
                <a:gd name="connsiteY21" fmla="*/ 327527 h 5109143"/>
                <a:gd name="connsiteX22" fmla="*/ 161050 w 2639291"/>
                <a:gd name="connsiteY22" fmla="*/ 1089527 h 5109143"/>
                <a:gd name="connsiteX23" fmla="*/ 8650 w 2639291"/>
                <a:gd name="connsiteY23" fmla="*/ 1632452 h 5109143"/>
                <a:gd name="connsiteX24" fmla="*/ 294400 w 2639291"/>
                <a:gd name="connsiteY24" fmla="*/ 2080127 h 5109143"/>
                <a:gd name="connsiteX0" fmla="*/ 294400 w 2639291"/>
                <a:gd name="connsiteY0" fmla="*/ 2080127 h 5109143"/>
                <a:gd name="connsiteX1" fmla="*/ 237250 w 2639291"/>
                <a:gd name="connsiteY1" fmla="*/ 2470652 h 5109143"/>
                <a:gd name="connsiteX2" fmla="*/ 399175 w 2639291"/>
                <a:gd name="connsiteY2" fmla="*/ 3032627 h 5109143"/>
                <a:gd name="connsiteX3" fmla="*/ 437275 w 2639291"/>
                <a:gd name="connsiteY3" fmla="*/ 3689852 h 5109143"/>
                <a:gd name="connsiteX4" fmla="*/ 465850 w 2639291"/>
                <a:gd name="connsiteY4" fmla="*/ 4661402 h 5109143"/>
                <a:gd name="connsiteX5" fmla="*/ 589675 w 2639291"/>
                <a:gd name="connsiteY5" fmla="*/ 4937627 h 5109143"/>
                <a:gd name="connsiteX6" fmla="*/ 875425 w 2639291"/>
                <a:gd name="connsiteY6" fmla="*/ 5004302 h 5109143"/>
                <a:gd name="connsiteX7" fmla="*/ 1513600 w 2639291"/>
                <a:gd name="connsiteY7" fmla="*/ 4842377 h 5109143"/>
                <a:gd name="connsiteX8" fmla="*/ 1751725 w 2639291"/>
                <a:gd name="connsiteY8" fmla="*/ 5109077 h 5109143"/>
                <a:gd name="connsiteX9" fmla="*/ 2304175 w 2639291"/>
                <a:gd name="connsiteY9" fmla="*/ 4813802 h 5109143"/>
                <a:gd name="connsiteX10" fmla="*/ 2570875 w 2639291"/>
                <a:gd name="connsiteY10" fmla="*/ 4261352 h 5109143"/>
                <a:gd name="connsiteX11" fmla="*/ 2247025 w 2639291"/>
                <a:gd name="connsiteY11" fmla="*/ 3737477 h 5109143"/>
                <a:gd name="connsiteX12" fmla="*/ 2523250 w 2639291"/>
                <a:gd name="connsiteY12" fmla="*/ 3070727 h 5109143"/>
                <a:gd name="connsiteX13" fmla="*/ 2294650 w 2639291"/>
                <a:gd name="connsiteY13" fmla="*/ 2384927 h 5109143"/>
                <a:gd name="connsiteX14" fmla="*/ 2475625 w 2639291"/>
                <a:gd name="connsiteY14" fmla="*/ 1670552 h 5109143"/>
                <a:gd name="connsiteX15" fmla="*/ 2342275 w 2639291"/>
                <a:gd name="connsiteY15" fmla="*/ 1032377 h 5109143"/>
                <a:gd name="connsiteX16" fmla="*/ 2637550 w 2639291"/>
                <a:gd name="connsiteY16" fmla="*/ 60827 h 5109143"/>
                <a:gd name="connsiteX17" fmla="*/ 2180350 w 2639291"/>
                <a:gd name="connsiteY17" fmla="*/ 127502 h 5109143"/>
                <a:gd name="connsiteX18" fmla="*/ 1723150 w 2639291"/>
                <a:gd name="connsiteY18" fmla="*/ 337052 h 5109143"/>
                <a:gd name="connsiteX19" fmla="*/ 1351675 w 2639291"/>
                <a:gd name="connsiteY19" fmla="*/ 127502 h 5109143"/>
                <a:gd name="connsiteX20" fmla="*/ 856375 w 2639291"/>
                <a:gd name="connsiteY20" fmla="*/ 346577 h 5109143"/>
                <a:gd name="connsiteX21" fmla="*/ 94375 w 2639291"/>
                <a:gd name="connsiteY21" fmla="*/ 327527 h 5109143"/>
                <a:gd name="connsiteX22" fmla="*/ 161050 w 2639291"/>
                <a:gd name="connsiteY22" fmla="*/ 1089527 h 5109143"/>
                <a:gd name="connsiteX23" fmla="*/ 8650 w 2639291"/>
                <a:gd name="connsiteY23" fmla="*/ 1632452 h 5109143"/>
                <a:gd name="connsiteX24" fmla="*/ 294400 w 2639291"/>
                <a:gd name="connsiteY24" fmla="*/ 2080127 h 5109143"/>
                <a:gd name="connsiteX0" fmla="*/ 294400 w 2639291"/>
                <a:gd name="connsiteY0" fmla="*/ 2080127 h 5109143"/>
                <a:gd name="connsiteX1" fmla="*/ 237250 w 2639291"/>
                <a:gd name="connsiteY1" fmla="*/ 2470652 h 5109143"/>
                <a:gd name="connsiteX2" fmla="*/ 399175 w 2639291"/>
                <a:gd name="connsiteY2" fmla="*/ 3032627 h 5109143"/>
                <a:gd name="connsiteX3" fmla="*/ 437275 w 2639291"/>
                <a:gd name="connsiteY3" fmla="*/ 3689852 h 5109143"/>
                <a:gd name="connsiteX4" fmla="*/ 465850 w 2639291"/>
                <a:gd name="connsiteY4" fmla="*/ 4661402 h 5109143"/>
                <a:gd name="connsiteX5" fmla="*/ 589675 w 2639291"/>
                <a:gd name="connsiteY5" fmla="*/ 4937627 h 5109143"/>
                <a:gd name="connsiteX6" fmla="*/ 875425 w 2639291"/>
                <a:gd name="connsiteY6" fmla="*/ 5004302 h 5109143"/>
                <a:gd name="connsiteX7" fmla="*/ 1513600 w 2639291"/>
                <a:gd name="connsiteY7" fmla="*/ 4842377 h 5109143"/>
                <a:gd name="connsiteX8" fmla="*/ 1751725 w 2639291"/>
                <a:gd name="connsiteY8" fmla="*/ 5109077 h 5109143"/>
                <a:gd name="connsiteX9" fmla="*/ 2304175 w 2639291"/>
                <a:gd name="connsiteY9" fmla="*/ 4813802 h 5109143"/>
                <a:gd name="connsiteX10" fmla="*/ 2570875 w 2639291"/>
                <a:gd name="connsiteY10" fmla="*/ 4261352 h 5109143"/>
                <a:gd name="connsiteX11" fmla="*/ 2247025 w 2639291"/>
                <a:gd name="connsiteY11" fmla="*/ 3737477 h 5109143"/>
                <a:gd name="connsiteX12" fmla="*/ 2523250 w 2639291"/>
                <a:gd name="connsiteY12" fmla="*/ 3070727 h 5109143"/>
                <a:gd name="connsiteX13" fmla="*/ 2294650 w 2639291"/>
                <a:gd name="connsiteY13" fmla="*/ 2384927 h 5109143"/>
                <a:gd name="connsiteX14" fmla="*/ 2475625 w 2639291"/>
                <a:gd name="connsiteY14" fmla="*/ 1670552 h 5109143"/>
                <a:gd name="connsiteX15" fmla="*/ 2342275 w 2639291"/>
                <a:gd name="connsiteY15" fmla="*/ 1032377 h 5109143"/>
                <a:gd name="connsiteX16" fmla="*/ 2637550 w 2639291"/>
                <a:gd name="connsiteY16" fmla="*/ 60827 h 5109143"/>
                <a:gd name="connsiteX17" fmla="*/ 2180350 w 2639291"/>
                <a:gd name="connsiteY17" fmla="*/ 127502 h 5109143"/>
                <a:gd name="connsiteX18" fmla="*/ 1723150 w 2639291"/>
                <a:gd name="connsiteY18" fmla="*/ 337052 h 5109143"/>
                <a:gd name="connsiteX19" fmla="*/ 1351675 w 2639291"/>
                <a:gd name="connsiteY19" fmla="*/ 127502 h 5109143"/>
                <a:gd name="connsiteX20" fmla="*/ 856375 w 2639291"/>
                <a:gd name="connsiteY20" fmla="*/ 346577 h 5109143"/>
                <a:gd name="connsiteX21" fmla="*/ 94375 w 2639291"/>
                <a:gd name="connsiteY21" fmla="*/ 327527 h 5109143"/>
                <a:gd name="connsiteX22" fmla="*/ 161050 w 2639291"/>
                <a:gd name="connsiteY22" fmla="*/ 1089527 h 5109143"/>
                <a:gd name="connsiteX23" fmla="*/ 8650 w 2639291"/>
                <a:gd name="connsiteY23" fmla="*/ 1632452 h 5109143"/>
                <a:gd name="connsiteX24" fmla="*/ 294400 w 2639291"/>
                <a:gd name="connsiteY24" fmla="*/ 2080127 h 5109143"/>
                <a:gd name="connsiteX0" fmla="*/ 294400 w 2639291"/>
                <a:gd name="connsiteY0" fmla="*/ 2080127 h 5109143"/>
                <a:gd name="connsiteX1" fmla="*/ 237250 w 2639291"/>
                <a:gd name="connsiteY1" fmla="*/ 2470652 h 5109143"/>
                <a:gd name="connsiteX2" fmla="*/ 456325 w 2639291"/>
                <a:gd name="connsiteY2" fmla="*/ 3175502 h 5109143"/>
                <a:gd name="connsiteX3" fmla="*/ 437275 w 2639291"/>
                <a:gd name="connsiteY3" fmla="*/ 3689852 h 5109143"/>
                <a:gd name="connsiteX4" fmla="*/ 465850 w 2639291"/>
                <a:gd name="connsiteY4" fmla="*/ 4661402 h 5109143"/>
                <a:gd name="connsiteX5" fmla="*/ 589675 w 2639291"/>
                <a:gd name="connsiteY5" fmla="*/ 4937627 h 5109143"/>
                <a:gd name="connsiteX6" fmla="*/ 875425 w 2639291"/>
                <a:gd name="connsiteY6" fmla="*/ 5004302 h 5109143"/>
                <a:gd name="connsiteX7" fmla="*/ 1513600 w 2639291"/>
                <a:gd name="connsiteY7" fmla="*/ 4842377 h 5109143"/>
                <a:gd name="connsiteX8" fmla="*/ 1751725 w 2639291"/>
                <a:gd name="connsiteY8" fmla="*/ 5109077 h 5109143"/>
                <a:gd name="connsiteX9" fmla="*/ 2304175 w 2639291"/>
                <a:gd name="connsiteY9" fmla="*/ 4813802 h 5109143"/>
                <a:gd name="connsiteX10" fmla="*/ 2570875 w 2639291"/>
                <a:gd name="connsiteY10" fmla="*/ 4261352 h 5109143"/>
                <a:gd name="connsiteX11" fmla="*/ 2247025 w 2639291"/>
                <a:gd name="connsiteY11" fmla="*/ 3737477 h 5109143"/>
                <a:gd name="connsiteX12" fmla="*/ 2523250 w 2639291"/>
                <a:gd name="connsiteY12" fmla="*/ 3070727 h 5109143"/>
                <a:gd name="connsiteX13" fmla="*/ 2294650 w 2639291"/>
                <a:gd name="connsiteY13" fmla="*/ 2384927 h 5109143"/>
                <a:gd name="connsiteX14" fmla="*/ 2475625 w 2639291"/>
                <a:gd name="connsiteY14" fmla="*/ 1670552 h 5109143"/>
                <a:gd name="connsiteX15" fmla="*/ 2342275 w 2639291"/>
                <a:gd name="connsiteY15" fmla="*/ 1032377 h 5109143"/>
                <a:gd name="connsiteX16" fmla="*/ 2637550 w 2639291"/>
                <a:gd name="connsiteY16" fmla="*/ 60827 h 5109143"/>
                <a:gd name="connsiteX17" fmla="*/ 2180350 w 2639291"/>
                <a:gd name="connsiteY17" fmla="*/ 127502 h 5109143"/>
                <a:gd name="connsiteX18" fmla="*/ 1723150 w 2639291"/>
                <a:gd name="connsiteY18" fmla="*/ 337052 h 5109143"/>
                <a:gd name="connsiteX19" fmla="*/ 1351675 w 2639291"/>
                <a:gd name="connsiteY19" fmla="*/ 127502 h 5109143"/>
                <a:gd name="connsiteX20" fmla="*/ 856375 w 2639291"/>
                <a:gd name="connsiteY20" fmla="*/ 346577 h 5109143"/>
                <a:gd name="connsiteX21" fmla="*/ 94375 w 2639291"/>
                <a:gd name="connsiteY21" fmla="*/ 327527 h 5109143"/>
                <a:gd name="connsiteX22" fmla="*/ 161050 w 2639291"/>
                <a:gd name="connsiteY22" fmla="*/ 1089527 h 5109143"/>
                <a:gd name="connsiteX23" fmla="*/ 8650 w 2639291"/>
                <a:gd name="connsiteY23" fmla="*/ 1632452 h 5109143"/>
                <a:gd name="connsiteX24" fmla="*/ 294400 w 2639291"/>
                <a:gd name="connsiteY24" fmla="*/ 2080127 h 5109143"/>
                <a:gd name="connsiteX0" fmla="*/ 294400 w 2639291"/>
                <a:gd name="connsiteY0" fmla="*/ 2080127 h 5109143"/>
                <a:gd name="connsiteX1" fmla="*/ 237250 w 2639291"/>
                <a:gd name="connsiteY1" fmla="*/ 2470652 h 5109143"/>
                <a:gd name="connsiteX2" fmla="*/ 456325 w 2639291"/>
                <a:gd name="connsiteY2" fmla="*/ 3175502 h 5109143"/>
                <a:gd name="connsiteX3" fmla="*/ 322975 w 2639291"/>
                <a:gd name="connsiteY3" fmla="*/ 3804152 h 5109143"/>
                <a:gd name="connsiteX4" fmla="*/ 465850 w 2639291"/>
                <a:gd name="connsiteY4" fmla="*/ 4661402 h 5109143"/>
                <a:gd name="connsiteX5" fmla="*/ 589675 w 2639291"/>
                <a:gd name="connsiteY5" fmla="*/ 4937627 h 5109143"/>
                <a:gd name="connsiteX6" fmla="*/ 875425 w 2639291"/>
                <a:gd name="connsiteY6" fmla="*/ 5004302 h 5109143"/>
                <a:gd name="connsiteX7" fmla="*/ 1513600 w 2639291"/>
                <a:gd name="connsiteY7" fmla="*/ 4842377 h 5109143"/>
                <a:gd name="connsiteX8" fmla="*/ 1751725 w 2639291"/>
                <a:gd name="connsiteY8" fmla="*/ 5109077 h 5109143"/>
                <a:gd name="connsiteX9" fmla="*/ 2304175 w 2639291"/>
                <a:gd name="connsiteY9" fmla="*/ 4813802 h 5109143"/>
                <a:gd name="connsiteX10" fmla="*/ 2570875 w 2639291"/>
                <a:gd name="connsiteY10" fmla="*/ 4261352 h 5109143"/>
                <a:gd name="connsiteX11" fmla="*/ 2247025 w 2639291"/>
                <a:gd name="connsiteY11" fmla="*/ 3737477 h 5109143"/>
                <a:gd name="connsiteX12" fmla="*/ 2523250 w 2639291"/>
                <a:gd name="connsiteY12" fmla="*/ 3070727 h 5109143"/>
                <a:gd name="connsiteX13" fmla="*/ 2294650 w 2639291"/>
                <a:gd name="connsiteY13" fmla="*/ 2384927 h 5109143"/>
                <a:gd name="connsiteX14" fmla="*/ 2475625 w 2639291"/>
                <a:gd name="connsiteY14" fmla="*/ 1670552 h 5109143"/>
                <a:gd name="connsiteX15" fmla="*/ 2342275 w 2639291"/>
                <a:gd name="connsiteY15" fmla="*/ 1032377 h 5109143"/>
                <a:gd name="connsiteX16" fmla="*/ 2637550 w 2639291"/>
                <a:gd name="connsiteY16" fmla="*/ 60827 h 5109143"/>
                <a:gd name="connsiteX17" fmla="*/ 2180350 w 2639291"/>
                <a:gd name="connsiteY17" fmla="*/ 127502 h 5109143"/>
                <a:gd name="connsiteX18" fmla="*/ 1723150 w 2639291"/>
                <a:gd name="connsiteY18" fmla="*/ 337052 h 5109143"/>
                <a:gd name="connsiteX19" fmla="*/ 1351675 w 2639291"/>
                <a:gd name="connsiteY19" fmla="*/ 127502 h 5109143"/>
                <a:gd name="connsiteX20" fmla="*/ 856375 w 2639291"/>
                <a:gd name="connsiteY20" fmla="*/ 346577 h 5109143"/>
                <a:gd name="connsiteX21" fmla="*/ 94375 w 2639291"/>
                <a:gd name="connsiteY21" fmla="*/ 327527 h 5109143"/>
                <a:gd name="connsiteX22" fmla="*/ 161050 w 2639291"/>
                <a:gd name="connsiteY22" fmla="*/ 1089527 h 5109143"/>
                <a:gd name="connsiteX23" fmla="*/ 8650 w 2639291"/>
                <a:gd name="connsiteY23" fmla="*/ 1632452 h 5109143"/>
                <a:gd name="connsiteX24" fmla="*/ 294400 w 2639291"/>
                <a:gd name="connsiteY24" fmla="*/ 2080127 h 5109143"/>
                <a:gd name="connsiteX0" fmla="*/ 294400 w 2639291"/>
                <a:gd name="connsiteY0" fmla="*/ 2080127 h 5109143"/>
                <a:gd name="connsiteX1" fmla="*/ 237250 w 2639291"/>
                <a:gd name="connsiteY1" fmla="*/ 2470652 h 5109143"/>
                <a:gd name="connsiteX2" fmla="*/ 456325 w 2639291"/>
                <a:gd name="connsiteY2" fmla="*/ 3175502 h 5109143"/>
                <a:gd name="connsiteX3" fmla="*/ 322975 w 2639291"/>
                <a:gd name="connsiteY3" fmla="*/ 3804152 h 5109143"/>
                <a:gd name="connsiteX4" fmla="*/ 589675 w 2639291"/>
                <a:gd name="connsiteY4" fmla="*/ 4937627 h 5109143"/>
                <a:gd name="connsiteX5" fmla="*/ 875425 w 2639291"/>
                <a:gd name="connsiteY5" fmla="*/ 5004302 h 5109143"/>
                <a:gd name="connsiteX6" fmla="*/ 1513600 w 2639291"/>
                <a:gd name="connsiteY6" fmla="*/ 4842377 h 5109143"/>
                <a:gd name="connsiteX7" fmla="*/ 1751725 w 2639291"/>
                <a:gd name="connsiteY7" fmla="*/ 5109077 h 5109143"/>
                <a:gd name="connsiteX8" fmla="*/ 2304175 w 2639291"/>
                <a:gd name="connsiteY8" fmla="*/ 4813802 h 5109143"/>
                <a:gd name="connsiteX9" fmla="*/ 2570875 w 2639291"/>
                <a:gd name="connsiteY9" fmla="*/ 4261352 h 5109143"/>
                <a:gd name="connsiteX10" fmla="*/ 2247025 w 2639291"/>
                <a:gd name="connsiteY10" fmla="*/ 3737477 h 5109143"/>
                <a:gd name="connsiteX11" fmla="*/ 2523250 w 2639291"/>
                <a:gd name="connsiteY11" fmla="*/ 3070727 h 5109143"/>
                <a:gd name="connsiteX12" fmla="*/ 2294650 w 2639291"/>
                <a:gd name="connsiteY12" fmla="*/ 2384927 h 5109143"/>
                <a:gd name="connsiteX13" fmla="*/ 2475625 w 2639291"/>
                <a:gd name="connsiteY13" fmla="*/ 1670552 h 5109143"/>
                <a:gd name="connsiteX14" fmla="*/ 2342275 w 2639291"/>
                <a:gd name="connsiteY14" fmla="*/ 1032377 h 5109143"/>
                <a:gd name="connsiteX15" fmla="*/ 2637550 w 2639291"/>
                <a:gd name="connsiteY15" fmla="*/ 60827 h 5109143"/>
                <a:gd name="connsiteX16" fmla="*/ 2180350 w 2639291"/>
                <a:gd name="connsiteY16" fmla="*/ 127502 h 5109143"/>
                <a:gd name="connsiteX17" fmla="*/ 1723150 w 2639291"/>
                <a:gd name="connsiteY17" fmla="*/ 337052 h 5109143"/>
                <a:gd name="connsiteX18" fmla="*/ 1351675 w 2639291"/>
                <a:gd name="connsiteY18" fmla="*/ 127502 h 5109143"/>
                <a:gd name="connsiteX19" fmla="*/ 856375 w 2639291"/>
                <a:gd name="connsiteY19" fmla="*/ 346577 h 5109143"/>
                <a:gd name="connsiteX20" fmla="*/ 94375 w 2639291"/>
                <a:gd name="connsiteY20" fmla="*/ 327527 h 5109143"/>
                <a:gd name="connsiteX21" fmla="*/ 161050 w 2639291"/>
                <a:gd name="connsiteY21" fmla="*/ 1089527 h 5109143"/>
                <a:gd name="connsiteX22" fmla="*/ 8650 w 2639291"/>
                <a:gd name="connsiteY22" fmla="*/ 1632452 h 5109143"/>
                <a:gd name="connsiteX23" fmla="*/ 294400 w 2639291"/>
                <a:gd name="connsiteY23" fmla="*/ 2080127 h 5109143"/>
                <a:gd name="connsiteX0" fmla="*/ 294400 w 2639291"/>
                <a:gd name="connsiteY0" fmla="*/ 2080127 h 5109143"/>
                <a:gd name="connsiteX1" fmla="*/ 237250 w 2639291"/>
                <a:gd name="connsiteY1" fmla="*/ 2470652 h 5109143"/>
                <a:gd name="connsiteX2" fmla="*/ 456325 w 2639291"/>
                <a:gd name="connsiteY2" fmla="*/ 3175502 h 5109143"/>
                <a:gd name="connsiteX3" fmla="*/ 322975 w 2639291"/>
                <a:gd name="connsiteY3" fmla="*/ 3804152 h 5109143"/>
                <a:gd name="connsiteX4" fmla="*/ 494425 w 2639291"/>
                <a:gd name="connsiteY4" fmla="*/ 4823327 h 5109143"/>
                <a:gd name="connsiteX5" fmla="*/ 875425 w 2639291"/>
                <a:gd name="connsiteY5" fmla="*/ 5004302 h 5109143"/>
                <a:gd name="connsiteX6" fmla="*/ 1513600 w 2639291"/>
                <a:gd name="connsiteY6" fmla="*/ 4842377 h 5109143"/>
                <a:gd name="connsiteX7" fmla="*/ 1751725 w 2639291"/>
                <a:gd name="connsiteY7" fmla="*/ 5109077 h 5109143"/>
                <a:gd name="connsiteX8" fmla="*/ 2304175 w 2639291"/>
                <a:gd name="connsiteY8" fmla="*/ 4813802 h 5109143"/>
                <a:gd name="connsiteX9" fmla="*/ 2570875 w 2639291"/>
                <a:gd name="connsiteY9" fmla="*/ 4261352 h 5109143"/>
                <a:gd name="connsiteX10" fmla="*/ 2247025 w 2639291"/>
                <a:gd name="connsiteY10" fmla="*/ 3737477 h 5109143"/>
                <a:gd name="connsiteX11" fmla="*/ 2523250 w 2639291"/>
                <a:gd name="connsiteY11" fmla="*/ 3070727 h 5109143"/>
                <a:gd name="connsiteX12" fmla="*/ 2294650 w 2639291"/>
                <a:gd name="connsiteY12" fmla="*/ 2384927 h 5109143"/>
                <a:gd name="connsiteX13" fmla="*/ 2475625 w 2639291"/>
                <a:gd name="connsiteY13" fmla="*/ 1670552 h 5109143"/>
                <a:gd name="connsiteX14" fmla="*/ 2342275 w 2639291"/>
                <a:gd name="connsiteY14" fmla="*/ 1032377 h 5109143"/>
                <a:gd name="connsiteX15" fmla="*/ 2637550 w 2639291"/>
                <a:gd name="connsiteY15" fmla="*/ 60827 h 5109143"/>
                <a:gd name="connsiteX16" fmla="*/ 2180350 w 2639291"/>
                <a:gd name="connsiteY16" fmla="*/ 127502 h 5109143"/>
                <a:gd name="connsiteX17" fmla="*/ 1723150 w 2639291"/>
                <a:gd name="connsiteY17" fmla="*/ 337052 h 5109143"/>
                <a:gd name="connsiteX18" fmla="*/ 1351675 w 2639291"/>
                <a:gd name="connsiteY18" fmla="*/ 127502 h 5109143"/>
                <a:gd name="connsiteX19" fmla="*/ 856375 w 2639291"/>
                <a:gd name="connsiteY19" fmla="*/ 346577 h 5109143"/>
                <a:gd name="connsiteX20" fmla="*/ 94375 w 2639291"/>
                <a:gd name="connsiteY20" fmla="*/ 327527 h 5109143"/>
                <a:gd name="connsiteX21" fmla="*/ 161050 w 2639291"/>
                <a:gd name="connsiteY21" fmla="*/ 1089527 h 5109143"/>
                <a:gd name="connsiteX22" fmla="*/ 8650 w 2639291"/>
                <a:gd name="connsiteY22" fmla="*/ 1632452 h 5109143"/>
                <a:gd name="connsiteX23" fmla="*/ 294400 w 2639291"/>
                <a:gd name="connsiteY23" fmla="*/ 2080127 h 5109143"/>
                <a:gd name="connsiteX0" fmla="*/ 294400 w 2639291"/>
                <a:gd name="connsiteY0" fmla="*/ 2080127 h 5109144"/>
                <a:gd name="connsiteX1" fmla="*/ 237250 w 2639291"/>
                <a:gd name="connsiteY1" fmla="*/ 2470652 h 5109144"/>
                <a:gd name="connsiteX2" fmla="*/ 456325 w 2639291"/>
                <a:gd name="connsiteY2" fmla="*/ 3175502 h 5109144"/>
                <a:gd name="connsiteX3" fmla="*/ 322975 w 2639291"/>
                <a:gd name="connsiteY3" fmla="*/ 3804152 h 5109144"/>
                <a:gd name="connsiteX4" fmla="*/ 494425 w 2639291"/>
                <a:gd name="connsiteY4" fmla="*/ 4823327 h 5109144"/>
                <a:gd name="connsiteX5" fmla="*/ 875425 w 2639291"/>
                <a:gd name="connsiteY5" fmla="*/ 5004302 h 5109144"/>
                <a:gd name="connsiteX6" fmla="*/ 1513600 w 2639291"/>
                <a:gd name="connsiteY6" fmla="*/ 4842377 h 5109144"/>
                <a:gd name="connsiteX7" fmla="*/ 1751725 w 2639291"/>
                <a:gd name="connsiteY7" fmla="*/ 5109077 h 5109144"/>
                <a:gd name="connsiteX8" fmla="*/ 2332750 w 2639291"/>
                <a:gd name="connsiteY8" fmla="*/ 4861427 h 5109144"/>
                <a:gd name="connsiteX9" fmla="*/ 2570875 w 2639291"/>
                <a:gd name="connsiteY9" fmla="*/ 4261352 h 5109144"/>
                <a:gd name="connsiteX10" fmla="*/ 2247025 w 2639291"/>
                <a:gd name="connsiteY10" fmla="*/ 3737477 h 5109144"/>
                <a:gd name="connsiteX11" fmla="*/ 2523250 w 2639291"/>
                <a:gd name="connsiteY11" fmla="*/ 3070727 h 5109144"/>
                <a:gd name="connsiteX12" fmla="*/ 2294650 w 2639291"/>
                <a:gd name="connsiteY12" fmla="*/ 2384927 h 5109144"/>
                <a:gd name="connsiteX13" fmla="*/ 2475625 w 2639291"/>
                <a:gd name="connsiteY13" fmla="*/ 1670552 h 5109144"/>
                <a:gd name="connsiteX14" fmla="*/ 2342275 w 2639291"/>
                <a:gd name="connsiteY14" fmla="*/ 1032377 h 5109144"/>
                <a:gd name="connsiteX15" fmla="*/ 2637550 w 2639291"/>
                <a:gd name="connsiteY15" fmla="*/ 60827 h 5109144"/>
                <a:gd name="connsiteX16" fmla="*/ 2180350 w 2639291"/>
                <a:gd name="connsiteY16" fmla="*/ 127502 h 5109144"/>
                <a:gd name="connsiteX17" fmla="*/ 1723150 w 2639291"/>
                <a:gd name="connsiteY17" fmla="*/ 337052 h 5109144"/>
                <a:gd name="connsiteX18" fmla="*/ 1351675 w 2639291"/>
                <a:gd name="connsiteY18" fmla="*/ 127502 h 5109144"/>
                <a:gd name="connsiteX19" fmla="*/ 856375 w 2639291"/>
                <a:gd name="connsiteY19" fmla="*/ 346577 h 5109144"/>
                <a:gd name="connsiteX20" fmla="*/ 94375 w 2639291"/>
                <a:gd name="connsiteY20" fmla="*/ 327527 h 5109144"/>
                <a:gd name="connsiteX21" fmla="*/ 161050 w 2639291"/>
                <a:gd name="connsiteY21" fmla="*/ 1089527 h 5109144"/>
                <a:gd name="connsiteX22" fmla="*/ 8650 w 2639291"/>
                <a:gd name="connsiteY22" fmla="*/ 1632452 h 5109144"/>
                <a:gd name="connsiteX23" fmla="*/ 294400 w 2639291"/>
                <a:gd name="connsiteY23" fmla="*/ 2080127 h 5109144"/>
                <a:gd name="connsiteX0" fmla="*/ 294400 w 2639291"/>
                <a:gd name="connsiteY0" fmla="*/ 2080127 h 5109144"/>
                <a:gd name="connsiteX1" fmla="*/ 237250 w 2639291"/>
                <a:gd name="connsiteY1" fmla="*/ 2470652 h 5109144"/>
                <a:gd name="connsiteX2" fmla="*/ 456325 w 2639291"/>
                <a:gd name="connsiteY2" fmla="*/ 3175502 h 5109144"/>
                <a:gd name="connsiteX3" fmla="*/ 322975 w 2639291"/>
                <a:gd name="connsiteY3" fmla="*/ 3804152 h 5109144"/>
                <a:gd name="connsiteX4" fmla="*/ 494425 w 2639291"/>
                <a:gd name="connsiteY4" fmla="*/ 4823327 h 5109144"/>
                <a:gd name="connsiteX5" fmla="*/ 923050 w 2639291"/>
                <a:gd name="connsiteY5" fmla="*/ 5109077 h 5109144"/>
                <a:gd name="connsiteX6" fmla="*/ 1513600 w 2639291"/>
                <a:gd name="connsiteY6" fmla="*/ 4842377 h 5109144"/>
                <a:gd name="connsiteX7" fmla="*/ 1751725 w 2639291"/>
                <a:gd name="connsiteY7" fmla="*/ 5109077 h 5109144"/>
                <a:gd name="connsiteX8" fmla="*/ 2332750 w 2639291"/>
                <a:gd name="connsiteY8" fmla="*/ 4861427 h 5109144"/>
                <a:gd name="connsiteX9" fmla="*/ 2570875 w 2639291"/>
                <a:gd name="connsiteY9" fmla="*/ 4261352 h 5109144"/>
                <a:gd name="connsiteX10" fmla="*/ 2247025 w 2639291"/>
                <a:gd name="connsiteY10" fmla="*/ 3737477 h 5109144"/>
                <a:gd name="connsiteX11" fmla="*/ 2523250 w 2639291"/>
                <a:gd name="connsiteY11" fmla="*/ 3070727 h 5109144"/>
                <a:gd name="connsiteX12" fmla="*/ 2294650 w 2639291"/>
                <a:gd name="connsiteY12" fmla="*/ 2384927 h 5109144"/>
                <a:gd name="connsiteX13" fmla="*/ 2475625 w 2639291"/>
                <a:gd name="connsiteY13" fmla="*/ 1670552 h 5109144"/>
                <a:gd name="connsiteX14" fmla="*/ 2342275 w 2639291"/>
                <a:gd name="connsiteY14" fmla="*/ 1032377 h 5109144"/>
                <a:gd name="connsiteX15" fmla="*/ 2637550 w 2639291"/>
                <a:gd name="connsiteY15" fmla="*/ 60827 h 5109144"/>
                <a:gd name="connsiteX16" fmla="*/ 2180350 w 2639291"/>
                <a:gd name="connsiteY16" fmla="*/ 127502 h 5109144"/>
                <a:gd name="connsiteX17" fmla="*/ 1723150 w 2639291"/>
                <a:gd name="connsiteY17" fmla="*/ 337052 h 5109144"/>
                <a:gd name="connsiteX18" fmla="*/ 1351675 w 2639291"/>
                <a:gd name="connsiteY18" fmla="*/ 127502 h 5109144"/>
                <a:gd name="connsiteX19" fmla="*/ 856375 w 2639291"/>
                <a:gd name="connsiteY19" fmla="*/ 346577 h 5109144"/>
                <a:gd name="connsiteX20" fmla="*/ 94375 w 2639291"/>
                <a:gd name="connsiteY20" fmla="*/ 327527 h 5109144"/>
                <a:gd name="connsiteX21" fmla="*/ 161050 w 2639291"/>
                <a:gd name="connsiteY21" fmla="*/ 1089527 h 5109144"/>
                <a:gd name="connsiteX22" fmla="*/ 8650 w 2639291"/>
                <a:gd name="connsiteY22" fmla="*/ 1632452 h 5109144"/>
                <a:gd name="connsiteX23" fmla="*/ 294400 w 2639291"/>
                <a:gd name="connsiteY23" fmla="*/ 2080127 h 5109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639291" h="5109144">
                  <a:moveTo>
                    <a:pt x="294400" y="2080127"/>
                  </a:moveTo>
                  <a:cubicBezTo>
                    <a:pt x="332500" y="2219827"/>
                    <a:pt x="210263" y="2288090"/>
                    <a:pt x="237250" y="2470652"/>
                  </a:cubicBezTo>
                  <a:cubicBezTo>
                    <a:pt x="264237" y="2653214"/>
                    <a:pt x="442038" y="2953252"/>
                    <a:pt x="456325" y="3175502"/>
                  </a:cubicBezTo>
                  <a:cubicBezTo>
                    <a:pt x="470613" y="3397752"/>
                    <a:pt x="316625" y="3529515"/>
                    <a:pt x="322975" y="3804152"/>
                  </a:cubicBezTo>
                  <a:cubicBezTo>
                    <a:pt x="329325" y="4078789"/>
                    <a:pt x="394413" y="4605840"/>
                    <a:pt x="494425" y="4823327"/>
                  </a:cubicBezTo>
                  <a:cubicBezTo>
                    <a:pt x="594437" y="5040814"/>
                    <a:pt x="753188" y="5105902"/>
                    <a:pt x="923050" y="5109077"/>
                  </a:cubicBezTo>
                  <a:cubicBezTo>
                    <a:pt x="1092912" y="5112252"/>
                    <a:pt x="1375488" y="4842377"/>
                    <a:pt x="1513600" y="4842377"/>
                  </a:cubicBezTo>
                  <a:cubicBezTo>
                    <a:pt x="1651712" y="4842377"/>
                    <a:pt x="1615200" y="5105902"/>
                    <a:pt x="1751725" y="5109077"/>
                  </a:cubicBezTo>
                  <a:cubicBezTo>
                    <a:pt x="1888250" y="5112252"/>
                    <a:pt x="2196225" y="5002714"/>
                    <a:pt x="2332750" y="4861427"/>
                  </a:cubicBezTo>
                  <a:cubicBezTo>
                    <a:pt x="2469275" y="4720140"/>
                    <a:pt x="2585162" y="4448677"/>
                    <a:pt x="2570875" y="4261352"/>
                  </a:cubicBezTo>
                  <a:cubicBezTo>
                    <a:pt x="2556588" y="4074027"/>
                    <a:pt x="2245438" y="3961315"/>
                    <a:pt x="2247025" y="3737477"/>
                  </a:cubicBezTo>
                  <a:cubicBezTo>
                    <a:pt x="2248613" y="3513640"/>
                    <a:pt x="2515313" y="3296152"/>
                    <a:pt x="2523250" y="3070727"/>
                  </a:cubicBezTo>
                  <a:cubicBezTo>
                    <a:pt x="2531188" y="2845302"/>
                    <a:pt x="2302587" y="2618289"/>
                    <a:pt x="2294650" y="2384927"/>
                  </a:cubicBezTo>
                  <a:cubicBezTo>
                    <a:pt x="2286713" y="2151565"/>
                    <a:pt x="2467688" y="1895977"/>
                    <a:pt x="2475625" y="1670552"/>
                  </a:cubicBezTo>
                  <a:cubicBezTo>
                    <a:pt x="2483563" y="1445127"/>
                    <a:pt x="2315288" y="1300664"/>
                    <a:pt x="2342275" y="1032377"/>
                  </a:cubicBezTo>
                  <a:cubicBezTo>
                    <a:pt x="2369262" y="764090"/>
                    <a:pt x="2664537" y="211639"/>
                    <a:pt x="2637550" y="60827"/>
                  </a:cubicBezTo>
                  <a:cubicBezTo>
                    <a:pt x="2610563" y="-89985"/>
                    <a:pt x="2332750" y="81465"/>
                    <a:pt x="2180350" y="127502"/>
                  </a:cubicBezTo>
                  <a:cubicBezTo>
                    <a:pt x="2027950" y="173540"/>
                    <a:pt x="1861262" y="337052"/>
                    <a:pt x="1723150" y="337052"/>
                  </a:cubicBezTo>
                  <a:cubicBezTo>
                    <a:pt x="1585038" y="337052"/>
                    <a:pt x="1496137" y="125915"/>
                    <a:pt x="1351675" y="127502"/>
                  </a:cubicBezTo>
                  <a:cubicBezTo>
                    <a:pt x="1207213" y="129089"/>
                    <a:pt x="1065925" y="313240"/>
                    <a:pt x="856375" y="346577"/>
                  </a:cubicBezTo>
                  <a:cubicBezTo>
                    <a:pt x="646825" y="379914"/>
                    <a:pt x="210263" y="203702"/>
                    <a:pt x="94375" y="327527"/>
                  </a:cubicBezTo>
                  <a:cubicBezTo>
                    <a:pt x="-21513" y="451352"/>
                    <a:pt x="175338" y="872040"/>
                    <a:pt x="161050" y="1089527"/>
                  </a:cubicBezTo>
                  <a:cubicBezTo>
                    <a:pt x="146763" y="1307015"/>
                    <a:pt x="-42150" y="1491165"/>
                    <a:pt x="8650" y="1632452"/>
                  </a:cubicBezTo>
                  <a:cubicBezTo>
                    <a:pt x="48338" y="1822952"/>
                    <a:pt x="256300" y="1940427"/>
                    <a:pt x="294400" y="208012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2D98DA"/>
                </a:gs>
                <a:gs pos="0">
                  <a:srgbClr val="3867D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4F9C278-C93D-4BB8-8DEC-527397AA82D9}"/>
                </a:ext>
              </a:extLst>
            </p:cNvPr>
            <p:cNvSpPr txBox="1"/>
            <p:nvPr/>
          </p:nvSpPr>
          <p:spPr>
            <a:xfrm>
              <a:off x="3522993" y="1654535"/>
              <a:ext cx="2047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TITLE 2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53F8F2A-9EEB-4E2D-8729-5CFE04CC2A19}"/>
                </a:ext>
              </a:extLst>
            </p:cNvPr>
            <p:cNvGrpSpPr/>
            <p:nvPr/>
          </p:nvGrpSpPr>
          <p:grpSpPr>
            <a:xfrm>
              <a:off x="3294637" y="829534"/>
              <a:ext cx="577852" cy="859056"/>
              <a:chOff x="4065209" y="2265144"/>
              <a:chExt cx="1222181" cy="1816940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AC2B79EC-15CE-4F1B-BA49-3F76CE5D7956}"/>
                  </a:ext>
                </a:extLst>
              </p:cNvPr>
              <p:cNvSpPr/>
              <p:nvPr/>
            </p:nvSpPr>
            <p:spPr>
              <a:xfrm rot="17850773">
                <a:off x="3858280" y="2652975"/>
                <a:ext cx="1678671" cy="1179548"/>
              </a:xfrm>
              <a:custGeom>
                <a:avLst/>
                <a:gdLst>
                  <a:gd name="connsiteX0" fmla="*/ 1678671 w 1678671"/>
                  <a:gd name="connsiteY0" fmla="*/ 0 h 1179548"/>
                  <a:gd name="connsiteX1" fmla="*/ 1523662 w 1678671"/>
                  <a:gd name="connsiteY1" fmla="*/ 168171 h 1179548"/>
                  <a:gd name="connsiteX2" fmla="*/ 1207415 w 1678671"/>
                  <a:gd name="connsiteY2" fmla="*/ 741538 h 1179548"/>
                  <a:gd name="connsiteX3" fmla="*/ 422328 w 1678671"/>
                  <a:gd name="connsiteY3" fmla="*/ 1150453 h 1179548"/>
                  <a:gd name="connsiteX4" fmla="*/ 10211 w 1678671"/>
                  <a:gd name="connsiteY4" fmla="*/ 731277 h 1179548"/>
                  <a:gd name="connsiteX5" fmla="*/ 0 w 1678671"/>
                  <a:gd name="connsiteY5" fmla="*/ 678773 h 1179548"/>
                  <a:gd name="connsiteX6" fmla="*/ 54089 w 1678671"/>
                  <a:gd name="connsiteY6" fmla="*/ 579121 h 1179548"/>
                  <a:gd name="connsiteX7" fmla="*/ 719339 w 1678671"/>
                  <a:gd name="connsiteY7" fmla="*/ 225410 h 1179548"/>
                  <a:gd name="connsiteX8" fmla="*/ 1542070 w 1678671"/>
                  <a:gd name="connsiteY8" fmla="*/ 59635 h 1179548"/>
                  <a:gd name="connsiteX9" fmla="*/ 1678671 w 1678671"/>
                  <a:gd name="connsiteY9" fmla="*/ 0 h 117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8671" h="1179548">
                    <a:moveTo>
                      <a:pt x="1678671" y="0"/>
                    </a:moveTo>
                    <a:lnTo>
                      <a:pt x="1523662" y="168171"/>
                    </a:lnTo>
                    <a:cubicBezTo>
                      <a:pt x="1377126" y="346338"/>
                      <a:pt x="1271710" y="537460"/>
                      <a:pt x="1207415" y="741538"/>
                    </a:cubicBezTo>
                    <a:cubicBezTo>
                      <a:pt x="1103539" y="1071253"/>
                      <a:pt x="752042" y="1254331"/>
                      <a:pt x="422328" y="1150453"/>
                    </a:cubicBezTo>
                    <a:cubicBezTo>
                      <a:pt x="216257" y="1085530"/>
                      <a:pt x="67465" y="923881"/>
                      <a:pt x="10211" y="731277"/>
                    </a:cubicBezTo>
                    <a:lnTo>
                      <a:pt x="0" y="678773"/>
                    </a:lnTo>
                    <a:lnTo>
                      <a:pt x="54089" y="579121"/>
                    </a:lnTo>
                    <a:cubicBezTo>
                      <a:pt x="198262" y="365717"/>
                      <a:pt x="442415" y="225410"/>
                      <a:pt x="719339" y="225410"/>
                    </a:cubicBezTo>
                    <a:cubicBezTo>
                      <a:pt x="993583" y="225410"/>
                      <a:pt x="1267826" y="170152"/>
                      <a:pt x="1542070" y="59635"/>
                    </a:cubicBezTo>
                    <a:lnTo>
                      <a:pt x="1678671" y="0"/>
                    </a:lnTo>
                    <a:close/>
                  </a:path>
                </a:pathLst>
              </a:custGeom>
              <a:solidFill>
                <a:srgbClr val="45AA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62389F8B-F100-4776-A65D-BE281D3A51A3}"/>
                  </a:ext>
                </a:extLst>
              </p:cNvPr>
              <p:cNvSpPr/>
              <p:nvPr/>
            </p:nvSpPr>
            <p:spPr>
              <a:xfrm rot="17850773">
                <a:off x="3591124" y="2739229"/>
                <a:ext cx="1699587" cy="751417"/>
              </a:xfrm>
              <a:custGeom>
                <a:avLst/>
                <a:gdLst>
                  <a:gd name="connsiteX0" fmla="*/ 1699587 w 1699587"/>
                  <a:gd name="connsiteY0" fmla="*/ 66966 h 751417"/>
                  <a:gd name="connsiteX1" fmla="*/ 1694354 w 1699587"/>
                  <a:gd name="connsiteY1" fmla="*/ 72644 h 751417"/>
                  <a:gd name="connsiteX2" fmla="*/ 1557753 w 1699587"/>
                  <a:gd name="connsiteY2" fmla="*/ 132279 h 751417"/>
                  <a:gd name="connsiteX3" fmla="*/ 735022 w 1699587"/>
                  <a:gd name="connsiteY3" fmla="*/ 298054 h 751417"/>
                  <a:gd name="connsiteX4" fmla="*/ 69772 w 1699587"/>
                  <a:gd name="connsiteY4" fmla="*/ 651765 h 751417"/>
                  <a:gd name="connsiteX5" fmla="*/ 15683 w 1699587"/>
                  <a:gd name="connsiteY5" fmla="*/ 751417 h 751417"/>
                  <a:gd name="connsiteX6" fmla="*/ 2799 w 1699587"/>
                  <a:gd name="connsiteY6" fmla="*/ 685170 h 751417"/>
                  <a:gd name="connsiteX7" fmla="*/ 29096 w 1699587"/>
                  <a:gd name="connsiteY7" fmla="*/ 438010 h 751417"/>
                  <a:gd name="connsiteX8" fmla="*/ 29097 w 1699587"/>
                  <a:gd name="connsiteY8" fmla="*/ 438010 h 751417"/>
                  <a:gd name="connsiteX9" fmla="*/ 814185 w 1699587"/>
                  <a:gd name="connsiteY9" fmla="*/ 29095 h 751417"/>
                  <a:gd name="connsiteX10" fmla="*/ 1699587 w 1699587"/>
                  <a:gd name="connsiteY10" fmla="*/ 66966 h 751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699587" h="751417">
                    <a:moveTo>
                      <a:pt x="1699587" y="66966"/>
                    </a:moveTo>
                    <a:lnTo>
                      <a:pt x="1694354" y="72644"/>
                    </a:lnTo>
                    <a:lnTo>
                      <a:pt x="1557753" y="132279"/>
                    </a:lnTo>
                    <a:cubicBezTo>
                      <a:pt x="1283509" y="242796"/>
                      <a:pt x="1009266" y="298054"/>
                      <a:pt x="735022" y="298054"/>
                    </a:cubicBezTo>
                    <a:cubicBezTo>
                      <a:pt x="458098" y="298054"/>
                      <a:pt x="213945" y="438361"/>
                      <a:pt x="69772" y="651765"/>
                    </a:cubicBezTo>
                    <a:lnTo>
                      <a:pt x="15683" y="751417"/>
                    </a:lnTo>
                    <a:lnTo>
                      <a:pt x="2799" y="685170"/>
                    </a:lnTo>
                    <a:cubicBezTo>
                      <a:pt x="-4908" y="604228"/>
                      <a:pt x="3127" y="520438"/>
                      <a:pt x="29096" y="438010"/>
                    </a:cubicBezTo>
                    <a:lnTo>
                      <a:pt x="29097" y="438010"/>
                    </a:lnTo>
                    <a:cubicBezTo>
                      <a:pt x="132974" y="108295"/>
                      <a:pt x="484470" y="-74783"/>
                      <a:pt x="814185" y="29095"/>
                    </a:cubicBezTo>
                    <a:cubicBezTo>
                      <a:pt x="1086286" y="114821"/>
                      <a:pt x="1381422" y="127445"/>
                      <a:pt x="1699587" y="66966"/>
                    </a:cubicBezTo>
                    <a:close/>
                  </a:path>
                </a:pathLst>
              </a:custGeom>
              <a:solidFill>
                <a:srgbClr val="2D98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3D650AF-5AF7-4931-AC00-90D044E25F38}"/>
                </a:ext>
              </a:extLst>
            </p:cNvPr>
            <p:cNvSpPr/>
            <p:nvPr/>
          </p:nvSpPr>
          <p:spPr>
            <a:xfrm rot="21360772">
              <a:off x="3810933" y="4737876"/>
              <a:ext cx="303867" cy="1171575"/>
            </a:xfrm>
            <a:custGeom>
              <a:avLst/>
              <a:gdLst>
                <a:gd name="connsiteX0" fmla="*/ 8592 w 303867"/>
                <a:gd name="connsiteY0" fmla="*/ 0 h 1171575"/>
                <a:gd name="connsiteX1" fmla="*/ 37167 w 303867"/>
                <a:gd name="connsiteY1" fmla="*/ 800100 h 1171575"/>
                <a:gd name="connsiteX2" fmla="*/ 303867 w 303867"/>
                <a:gd name="connsiteY2" fmla="*/ 1171575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3867" h="1171575">
                  <a:moveTo>
                    <a:pt x="8592" y="0"/>
                  </a:moveTo>
                  <a:cubicBezTo>
                    <a:pt x="-1727" y="302419"/>
                    <a:pt x="-12045" y="604838"/>
                    <a:pt x="37167" y="800100"/>
                  </a:cubicBezTo>
                  <a:cubicBezTo>
                    <a:pt x="86379" y="995362"/>
                    <a:pt x="195123" y="1083468"/>
                    <a:pt x="303867" y="1171575"/>
                  </a:cubicBezTo>
                </a:path>
              </a:pathLst>
            </a:custGeom>
            <a:noFill/>
            <a:ln w="76200" cap="rnd">
              <a:solidFill>
                <a:srgbClr val="45A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B82B6C6-6E27-43B4-BBDA-D1F1956D252D}"/>
                </a:ext>
              </a:extLst>
            </p:cNvPr>
            <p:cNvSpPr/>
            <p:nvPr/>
          </p:nvSpPr>
          <p:spPr>
            <a:xfrm rot="310788">
              <a:off x="5180719" y="1216116"/>
              <a:ext cx="356510" cy="1344806"/>
            </a:xfrm>
            <a:custGeom>
              <a:avLst/>
              <a:gdLst>
                <a:gd name="connsiteX0" fmla="*/ 0 w 303883"/>
                <a:gd name="connsiteY0" fmla="*/ 162173 h 1343273"/>
                <a:gd name="connsiteX1" fmla="*/ 285750 w 303883"/>
                <a:gd name="connsiteY1" fmla="*/ 9773 h 1343273"/>
                <a:gd name="connsiteX2" fmla="*/ 257175 w 303883"/>
                <a:gd name="connsiteY2" fmla="*/ 409823 h 1343273"/>
                <a:gd name="connsiteX3" fmla="*/ 114300 w 303883"/>
                <a:gd name="connsiteY3" fmla="*/ 809873 h 1343273"/>
                <a:gd name="connsiteX4" fmla="*/ 238125 w 303883"/>
                <a:gd name="connsiteY4" fmla="*/ 1343273 h 1343273"/>
                <a:gd name="connsiteX0" fmla="*/ 0 w 333846"/>
                <a:gd name="connsiteY0" fmla="*/ 162173 h 1344159"/>
                <a:gd name="connsiteX1" fmla="*/ 285750 w 333846"/>
                <a:gd name="connsiteY1" fmla="*/ 9773 h 1344159"/>
                <a:gd name="connsiteX2" fmla="*/ 257175 w 333846"/>
                <a:gd name="connsiteY2" fmla="*/ 409823 h 1344159"/>
                <a:gd name="connsiteX3" fmla="*/ 114300 w 333846"/>
                <a:gd name="connsiteY3" fmla="*/ 809873 h 1344159"/>
                <a:gd name="connsiteX4" fmla="*/ 333846 w 333846"/>
                <a:gd name="connsiteY4" fmla="*/ 1344159 h 1344159"/>
                <a:gd name="connsiteX0" fmla="*/ 0 w 333846"/>
                <a:gd name="connsiteY0" fmla="*/ 161879 h 1343865"/>
                <a:gd name="connsiteX1" fmla="*/ 285750 w 333846"/>
                <a:gd name="connsiteY1" fmla="*/ 9479 h 1343865"/>
                <a:gd name="connsiteX2" fmla="*/ 208885 w 333846"/>
                <a:gd name="connsiteY2" fmla="*/ 404342 h 1343865"/>
                <a:gd name="connsiteX3" fmla="*/ 114300 w 333846"/>
                <a:gd name="connsiteY3" fmla="*/ 809579 h 1343865"/>
                <a:gd name="connsiteX4" fmla="*/ 333846 w 333846"/>
                <a:gd name="connsiteY4" fmla="*/ 1343865 h 1343865"/>
                <a:gd name="connsiteX0" fmla="*/ 0 w 339334"/>
                <a:gd name="connsiteY0" fmla="*/ 165888 h 1347874"/>
                <a:gd name="connsiteX1" fmla="*/ 333180 w 339334"/>
                <a:gd name="connsiteY1" fmla="*/ 9188 h 1347874"/>
                <a:gd name="connsiteX2" fmla="*/ 208885 w 339334"/>
                <a:gd name="connsiteY2" fmla="*/ 408351 h 1347874"/>
                <a:gd name="connsiteX3" fmla="*/ 114300 w 339334"/>
                <a:gd name="connsiteY3" fmla="*/ 813588 h 1347874"/>
                <a:gd name="connsiteX4" fmla="*/ 333846 w 339334"/>
                <a:gd name="connsiteY4" fmla="*/ 1347874 h 1347874"/>
                <a:gd name="connsiteX0" fmla="*/ 0 w 356510"/>
                <a:gd name="connsiteY0" fmla="*/ 192998 h 1344806"/>
                <a:gd name="connsiteX1" fmla="*/ 349572 w 356510"/>
                <a:gd name="connsiteY1" fmla="*/ 6120 h 1344806"/>
                <a:gd name="connsiteX2" fmla="*/ 225277 w 356510"/>
                <a:gd name="connsiteY2" fmla="*/ 405283 h 1344806"/>
                <a:gd name="connsiteX3" fmla="*/ 130692 w 356510"/>
                <a:gd name="connsiteY3" fmla="*/ 810520 h 1344806"/>
                <a:gd name="connsiteX4" fmla="*/ 350238 w 356510"/>
                <a:gd name="connsiteY4" fmla="*/ 1344806 h 1344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6510" h="1344806">
                  <a:moveTo>
                    <a:pt x="0" y="192998"/>
                  </a:moveTo>
                  <a:cubicBezTo>
                    <a:pt x="121444" y="96160"/>
                    <a:pt x="312026" y="-29261"/>
                    <a:pt x="349572" y="6120"/>
                  </a:cubicBezTo>
                  <a:cubicBezTo>
                    <a:pt x="387118" y="41501"/>
                    <a:pt x="261757" y="271216"/>
                    <a:pt x="225277" y="405283"/>
                  </a:cubicBezTo>
                  <a:cubicBezTo>
                    <a:pt x="188797" y="539350"/>
                    <a:pt x="109865" y="653933"/>
                    <a:pt x="130692" y="810520"/>
                  </a:cubicBezTo>
                  <a:cubicBezTo>
                    <a:pt x="151519" y="967107"/>
                    <a:pt x="286738" y="1155893"/>
                    <a:pt x="350238" y="1344806"/>
                  </a:cubicBezTo>
                </a:path>
              </a:pathLst>
            </a:custGeom>
            <a:noFill/>
            <a:ln w="76200" cap="rnd">
              <a:solidFill>
                <a:srgbClr val="45A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CBCB1B5-794C-442B-826F-4D66B5DE2736}"/>
                </a:ext>
              </a:extLst>
            </p:cNvPr>
            <p:cNvSpPr txBox="1"/>
            <p:nvPr/>
          </p:nvSpPr>
          <p:spPr>
            <a:xfrm>
              <a:off x="3222760" y="1055784"/>
              <a:ext cx="6014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>
                  <a:solidFill>
                    <a:schemeClr val="bg1"/>
                  </a:solidFill>
                </a:rPr>
                <a:t>60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40EBF1C-3780-4FB2-A850-C890AF024D20}"/>
                </a:ext>
              </a:extLst>
            </p:cNvPr>
            <p:cNvSpPr txBox="1"/>
            <p:nvPr/>
          </p:nvSpPr>
          <p:spPr>
            <a:xfrm>
              <a:off x="3522993" y="2217953"/>
              <a:ext cx="2047012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Headline 2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1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2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3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4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Sample text 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755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92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Dwi Wijaya</dc:creator>
  <cp:lastModifiedBy>Christian Dwi Wijaya</cp:lastModifiedBy>
  <cp:revision>16</cp:revision>
  <dcterms:created xsi:type="dcterms:W3CDTF">2019-04-29T10:33:51Z</dcterms:created>
  <dcterms:modified xsi:type="dcterms:W3CDTF">2019-04-29T11:59:38Z</dcterms:modified>
</cp:coreProperties>
</file>